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300" r:id="rId5"/>
    <p:sldId id="30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056E67-62AC-4F37-A99F-0BB388BBFB5A}">
          <p14:sldIdLst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74" autoAdjust="0"/>
  </p:normalViewPr>
  <p:slideViewPr>
    <p:cSldViewPr>
      <p:cViewPr>
        <p:scale>
          <a:sx n="125" d="100"/>
          <a:sy n="125" d="100"/>
        </p:scale>
        <p:origin x="1812" y="5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57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JAN 2023 – DEC 2025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665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JANUARY 2023</a:t>
            </a:r>
          </a:p>
        </p:txBody>
      </p:sp>
    </p:spTree>
    <p:extLst>
      <p:ext uri="{BB962C8B-B14F-4D97-AF65-F5344CB8AC3E}">
        <p14:creationId xmlns:p14="http://schemas.microsoft.com/office/powerpoint/2010/main" val="94571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515501"/>
              </p:ext>
            </p:extLst>
          </p:nvPr>
        </p:nvGraphicFramePr>
        <p:xfrm>
          <a:off x="35497" y="464424"/>
          <a:ext cx="9073003" cy="4561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563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515099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792083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360037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319115">
                  <a:extLst>
                    <a:ext uri="{9D8B030D-6E8A-4147-A177-3AD203B41FA5}">
                      <a16:colId xmlns:a16="http://schemas.microsoft.com/office/drawing/2014/main" val="1682284650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2792573684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438433282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3218376023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1099884066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3116105998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1298517402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4197062541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881839774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3201992545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1510459985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2788497068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3337496382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2966851419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3827292974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125567043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2083585492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4205484910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3137093587"/>
                    </a:ext>
                  </a:extLst>
                </a:gridCol>
                <a:gridCol w="277323">
                  <a:extLst>
                    <a:ext uri="{9D8B030D-6E8A-4147-A177-3AD203B41FA5}">
                      <a16:colId xmlns:a16="http://schemas.microsoft.com/office/drawing/2014/main" val="3377492555"/>
                    </a:ext>
                  </a:extLst>
                </a:gridCol>
              </a:tblGrid>
              <a:tr h="486714"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2023-2025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+mj-lt"/>
                        </a:rPr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+mj-lt"/>
                        </a:rPr>
                        <a:t>2025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290955">
                <a:tc gridSpan="3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738199">
                <a:tc rowSpan="4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XRN5455 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 Release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39041"/>
                  </a:ext>
                </a:extLst>
              </a:tr>
              <a:tr h="7030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1108"/>
                  </a:ext>
                </a:extLst>
              </a:tr>
              <a:tr h="703066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</a:t>
                      </a:r>
                      <a:r>
                        <a:rPr lang="en-GB" sz="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 </a:t>
                      </a:r>
                    </a:p>
                    <a:p>
                      <a:pPr algn="ctr"/>
                      <a:r>
                        <a:rPr lang="en-GB" sz="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 </a:t>
                      </a:r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Yr1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727108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 +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CP5564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+</a:t>
                      </a:r>
                    </a:p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912553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XRN5579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</a:t>
                      </a:r>
                      <a:endParaRPr lang="en-GB" sz="5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1543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7" y="151241"/>
            <a:ext cx="9095985" cy="3131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 2023 – 2025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341054" y="1996644"/>
            <a:ext cx="347188" cy="678867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  <a:p>
            <a:pPr algn="ctr"/>
            <a:endParaRPr lang="en-US" sz="5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Oct 22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Jan 23</a:t>
            </a: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B80F05-215A-4BF2-BE1E-43EEB1390E66}"/>
              </a:ext>
            </a:extLst>
          </p:cNvPr>
          <p:cNvCxnSpPr>
            <a:cxnSpLocks/>
          </p:cNvCxnSpPr>
          <p:nvPr/>
        </p:nvCxnSpPr>
        <p:spPr>
          <a:xfrm>
            <a:off x="5780896" y="921629"/>
            <a:ext cx="0" cy="4104456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2ECCCC6-6F36-4A2A-8659-2CBDBA200535}"/>
              </a:ext>
            </a:extLst>
          </p:cNvPr>
          <p:cNvSpPr/>
          <p:nvPr/>
        </p:nvSpPr>
        <p:spPr>
          <a:xfrm>
            <a:off x="2335857" y="3508665"/>
            <a:ext cx="6762423" cy="41233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Oct 22 to Oct 24 </a:t>
            </a:r>
            <a:endParaRPr lang="en-GB" sz="600" b="1" dirty="0">
              <a:latin typeface="Arial" panose="020B0604020202020204" pitchFamily="34" charset="0"/>
            </a:endParaRP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935450-E2F3-48DF-ACDF-FCEE44843D6C}"/>
              </a:ext>
            </a:extLst>
          </p:cNvPr>
          <p:cNvSpPr/>
          <p:nvPr/>
        </p:nvSpPr>
        <p:spPr>
          <a:xfrm>
            <a:off x="2340458" y="1256354"/>
            <a:ext cx="338784" cy="709316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en-US" sz="5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  <a:p>
            <a:pPr algn="ctr"/>
            <a:endParaRPr lang="en-US" sz="5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Nov 22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to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Jan 23</a:t>
            </a: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12FC4A-72C3-4E9F-9632-21CBD67F3508}"/>
              </a:ext>
            </a:extLst>
          </p:cNvPr>
          <p:cNvSpPr/>
          <p:nvPr/>
        </p:nvSpPr>
        <p:spPr>
          <a:xfrm>
            <a:off x="2348843" y="2705100"/>
            <a:ext cx="648319" cy="65873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  <a:p>
            <a:pPr algn="ctr"/>
            <a:endParaRPr lang="en-US" sz="5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Oct 22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Feb  23</a:t>
            </a: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F75B7E-B7DA-4B3C-9C70-5EFE833E07E6}"/>
              </a:ext>
            </a:extLst>
          </p:cNvPr>
          <p:cNvSpPr/>
          <p:nvPr/>
        </p:nvSpPr>
        <p:spPr>
          <a:xfrm>
            <a:off x="2332838" y="4378627"/>
            <a:ext cx="934973" cy="41233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Jan 23 to </a:t>
            </a:r>
            <a:r>
              <a:rPr lang="en-GB" sz="6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Mar 23 </a:t>
            </a:r>
            <a:endParaRPr lang="en-GB" sz="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endParaRPr lang="en-US" sz="6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5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6CA555-216C-4261-AF87-A8E955167736}">
  <ds:schemaRefs>
    <ds:schemaRef ds:uri="http://purl.org/dc/terms/"/>
    <ds:schemaRef ds:uri="103fba77-31dd-4780-83f9-c54f26c3a260"/>
    <ds:schemaRef ds:uri="http://purl.org/dc/elements/1.1/"/>
    <ds:schemaRef ds:uri="http://schemas.microsoft.com/office/2006/documentManagement/types"/>
    <ds:schemaRef ds:uri="11f1cc19-a6a2-4477-822b-8358f9edc374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3925E5A-80F1-4FBB-87F3-80C1D0439A1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On-screen Show (16:9)</PresentationFormat>
  <Paragraphs>99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NG TRANSMISSION CHANGE HORIZON PLAN  0 - 2 YEARS JAN 2023 – DEC 2025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2023-01-25T16:16:29Z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