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0F7C5F-B59F-4911-93A2-2DC1294BE7B7}" v="11" dt="2023-01-24T12:55:20.757"/>
    <p1510:client id="{93F5F2EA-6BEE-39E3-9527-A582480C09B1}" v="34" dt="2023-01-27T13:13:10.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6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 Rockminster" userId="5c23c75e-7c2d-4989-999d-9e61a8aad2d4" providerId="ADAL" clId="{580F7C5F-B59F-4911-93A2-2DC1294BE7B7}"/>
    <pc:docChg chg="undo custSel modSld">
      <pc:chgData name="Phillip Rockminster" userId="5c23c75e-7c2d-4989-999d-9e61a8aad2d4" providerId="ADAL" clId="{580F7C5F-B59F-4911-93A2-2DC1294BE7B7}" dt="2023-01-24T12:56:24.868" v="802" actId="20577"/>
      <pc:docMkLst>
        <pc:docMk/>
      </pc:docMkLst>
      <pc:sldChg chg="addSp delSp modSp mod">
        <pc:chgData name="Phillip Rockminster" userId="5c23c75e-7c2d-4989-999d-9e61a8aad2d4" providerId="ADAL" clId="{580F7C5F-B59F-4911-93A2-2DC1294BE7B7}" dt="2023-01-24T12:56:24.868" v="802" actId="20577"/>
        <pc:sldMkLst>
          <pc:docMk/>
          <pc:sldMk cId="416191731" sldId="885"/>
        </pc:sldMkLst>
        <pc:spChg chg="mod">
          <ac:chgData name="Phillip Rockminster" userId="5c23c75e-7c2d-4989-999d-9e61a8aad2d4" providerId="ADAL" clId="{580F7C5F-B59F-4911-93A2-2DC1294BE7B7}" dt="2023-01-24T12:36:19.438" v="640" actId="20577"/>
          <ac:spMkLst>
            <pc:docMk/>
            <pc:sldMk cId="416191731" sldId="885"/>
            <ac:spMk id="3" creationId="{84CF33AE-F5D0-4DB5-A281-A025ECF07D2B}"/>
          </ac:spMkLst>
        </pc:spChg>
        <pc:graphicFrameChg chg="mod modGraphic">
          <ac:chgData name="Phillip Rockminster" userId="5c23c75e-7c2d-4989-999d-9e61a8aad2d4" providerId="ADAL" clId="{580F7C5F-B59F-4911-93A2-2DC1294BE7B7}" dt="2023-01-24T12:56:24.868" v="802" actId="20577"/>
          <ac:graphicFrameMkLst>
            <pc:docMk/>
            <pc:sldMk cId="416191731" sldId="885"/>
            <ac:graphicFrameMk id="4" creationId="{60E62DC6-3EBE-4901-B700-870330337CDA}"/>
          </ac:graphicFrameMkLst>
        </pc:graphicFrameChg>
        <pc:picChg chg="add mod ord">
          <ac:chgData name="Phillip Rockminster" userId="5c23c75e-7c2d-4989-999d-9e61a8aad2d4" providerId="ADAL" clId="{580F7C5F-B59F-4911-93A2-2DC1294BE7B7}" dt="2023-01-24T12:27:50.646" v="7" actId="167"/>
          <ac:picMkLst>
            <pc:docMk/>
            <pc:sldMk cId="416191731" sldId="885"/>
            <ac:picMk id="18" creationId="{7471EA89-220B-4A8E-B6C2-F41E96581A16}"/>
          </ac:picMkLst>
        </pc:picChg>
        <pc:picChg chg="del">
          <ac:chgData name="Phillip Rockminster" userId="5c23c75e-7c2d-4989-999d-9e61a8aad2d4" providerId="ADAL" clId="{580F7C5F-B59F-4911-93A2-2DC1294BE7B7}" dt="2023-01-24T12:27:34.505" v="0" actId="478"/>
          <ac:picMkLst>
            <pc:docMk/>
            <pc:sldMk cId="416191731" sldId="885"/>
            <ac:picMk id="22" creationId="{53EEFD22-3CE8-4812-9143-1B1F48EFC4AF}"/>
          </ac:picMkLst>
        </pc:picChg>
      </pc:sldChg>
    </pc:docChg>
  </pc:docChgLst>
  <pc:docChgLst>
    <pc:chgData name="Rob Westwood" userId="S::robert.westwood@xoserve.com::53399957-054e-44ed-b453-3a7c18eb0eef" providerId="AD" clId="Web-{93F5F2EA-6BEE-39E3-9527-A582480C09B1}"/>
    <pc:docChg chg="modSld">
      <pc:chgData name="Rob Westwood" userId="S::robert.westwood@xoserve.com::53399957-054e-44ed-b453-3a7c18eb0eef" providerId="AD" clId="Web-{93F5F2EA-6BEE-39E3-9527-A582480C09B1}" dt="2023-01-27T13:12:55.925" v="31"/>
      <pc:docMkLst>
        <pc:docMk/>
      </pc:docMkLst>
      <pc:sldChg chg="modSp">
        <pc:chgData name="Rob Westwood" userId="S::robert.westwood@xoserve.com::53399957-054e-44ed-b453-3a7c18eb0eef" providerId="AD" clId="Web-{93F5F2EA-6BEE-39E3-9527-A582480C09B1}" dt="2023-01-27T13:12:55.925" v="31"/>
        <pc:sldMkLst>
          <pc:docMk/>
          <pc:sldMk cId="416191731" sldId="885"/>
        </pc:sldMkLst>
        <pc:graphicFrameChg chg="mod modGraphic">
          <ac:chgData name="Rob Westwood" userId="S::robert.westwood@xoserve.com::53399957-054e-44ed-b453-3a7c18eb0eef" providerId="AD" clId="Web-{93F5F2EA-6BEE-39E3-9527-A582480C09B1}" dt="2023-01-27T13:12:55.925" v="31"/>
          <ac:graphicFrameMkLst>
            <pc:docMk/>
            <pc:sldMk cId="416191731" sldId="885"/>
            <ac:graphicFrameMk id="4" creationId="{60E62DC6-3EBE-4901-B700-870330337CDA}"/>
          </ac:graphicFrameMkLst>
        </pc:graphicFrameChg>
      </pc:sldChg>
    </pc:docChg>
  </pc:docChgLst>
  <pc:docChgLst>
    <pc:chgData name="Phillip Rockminster" userId="5c23c75e-7c2d-4989-999d-9e61a8aad2d4" providerId="ADAL" clId="{DCC9723B-9521-40FA-86D2-9C09572673E3}"/>
    <pc:docChg chg="undo custSel modSld">
      <pc:chgData name="Phillip Rockminster" userId="5c23c75e-7c2d-4989-999d-9e61a8aad2d4" providerId="ADAL" clId="{DCC9723B-9521-40FA-86D2-9C09572673E3}" dt="2022-11-22T08:58:33.614" v="942" actId="20577"/>
      <pc:docMkLst>
        <pc:docMk/>
      </pc:docMkLst>
      <pc:sldChg chg="addSp delSp modSp mod">
        <pc:chgData name="Phillip Rockminster" userId="5c23c75e-7c2d-4989-999d-9e61a8aad2d4" providerId="ADAL" clId="{DCC9723B-9521-40FA-86D2-9C09572673E3}" dt="2022-11-22T08:58:33.614" v="942" actId="20577"/>
        <pc:sldMkLst>
          <pc:docMk/>
          <pc:sldMk cId="416191731" sldId="885"/>
        </pc:sldMkLst>
        <pc:spChg chg="mod">
          <ac:chgData name="Phillip Rockminster" userId="5c23c75e-7c2d-4989-999d-9e61a8aad2d4" providerId="ADAL" clId="{DCC9723B-9521-40FA-86D2-9C09572673E3}" dt="2022-11-22T08:37:37.418" v="13" actId="20577"/>
          <ac:spMkLst>
            <pc:docMk/>
            <pc:sldMk cId="416191731" sldId="885"/>
            <ac:spMk id="2" creationId="{3BBF64D1-DD4B-479C-8274-060EA4CFB223}"/>
          </ac:spMkLst>
        </pc:spChg>
        <pc:spChg chg="mod">
          <ac:chgData name="Phillip Rockminster" userId="5c23c75e-7c2d-4989-999d-9e61a8aad2d4" providerId="ADAL" clId="{DCC9723B-9521-40FA-86D2-9C09572673E3}" dt="2022-11-22T08:45:08.070" v="859" actId="20577"/>
          <ac:spMkLst>
            <pc:docMk/>
            <pc:sldMk cId="416191731" sldId="885"/>
            <ac:spMk id="3" creationId="{84CF33AE-F5D0-4DB5-A281-A025ECF07D2B}"/>
          </ac:spMkLst>
        </pc:spChg>
        <pc:graphicFrameChg chg="mod modGraphic">
          <ac:chgData name="Phillip Rockminster" userId="5c23c75e-7c2d-4989-999d-9e61a8aad2d4" providerId="ADAL" clId="{DCC9723B-9521-40FA-86D2-9C09572673E3}" dt="2022-11-22T08:58:33.614" v="942" actId="20577"/>
          <ac:graphicFrameMkLst>
            <pc:docMk/>
            <pc:sldMk cId="416191731" sldId="885"/>
            <ac:graphicFrameMk id="4" creationId="{60E62DC6-3EBE-4901-B700-870330337CDA}"/>
          </ac:graphicFrameMkLst>
        </pc:graphicFrameChg>
        <pc:picChg chg="add del mod">
          <ac:chgData name="Phillip Rockminster" userId="5c23c75e-7c2d-4989-999d-9e61a8aad2d4" providerId="ADAL" clId="{DCC9723B-9521-40FA-86D2-9C09572673E3}" dt="2022-11-22T08:56:28.556" v="917" actId="478"/>
          <ac:picMkLst>
            <pc:docMk/>
            <pc:sldMk cId="416191731" sldId="885"/>
            <ac:picMk id="18" creationId="{B73BC6E3-C024-4354-AB0D-5232E407BB3E}"/>
          </ac:picMkLst>
        </pc:picChg>
        <pc:picChg chg="del">
          <ac:chgData name="Phillip Rockminster" userId="5c23c75e-7c2d-4989-999d-9e61a8aad2d4" providerId="ADAL" clId="{DCC9723B-9521-40FA-86D2-9C09572673E3}" dt="2022-11-22T08:53:44.145" v="910" actId="478"/>
          <ac:picMkLst>
            <pc:docMk/>
            <pc:sldMk cId="416191731" sldId="885"/>
            <ac:picMk id="19" creationId="{8C583095-AD84-463A-A751-6E538D6CA6BF}"/>
          </ac:picMkLst>
        </pc:picChg>
        <pc:picChg chg="add mod">
          <ac:chgData name="Phillip Rockminster" userId="5c23c75e-7c2d-4989-999d-9e61a8aad2d4" providerId="ADAL" clId="{DCC9723B-9521-40FA-86D2-9C09572673E3}" dt="2022-11-22T08:56:47.593" v="924" actId="1076"/>
          <ac:picMkLst>
            <pc:docMk/>
            <pc:sldMk cId="416191731" sldId="885"/>
            <ac:picMk id="22" creationId="{44F4B762-4C1D-461B-9F5A-B097E561BB4A}"/>
          </ac:picMkLst>
        </pc:picChg>
      </pc:sldChg>
    </pc:docChg>
  </pc:docChgLst>
  <pc:docChgLst>
    <pc:chgData name="Phillip Rockminster" userId="5c23c75e-7c2d-4989-999d-9e61a8aad2d4" providerId="ADAL" clId="{27B26FF8-2282-4E59-87E0-9E736A96B25E}"/>
    <pc:docChg chg="undo custSel modSld">
      <pc:chgData name="Phillip Rockminster" userId="5c23c75e-7c2d-4989-999d-9e61a8aad2d4" providerId="ADAL" clId="{27B26FF8-2282-4E59-87E0-9E736A96B25E}" dt="2022-12-16T16:55:50.910" v="482" actId="20577"/>
      <pc:docMkLst>
        <pc:docMk/>
      </pc:docMkLst>
      <pc:sldChg chg="addSp delSp modSp mod">
        <pc:chgData name="Phillip Rockminster" userId="5c23c75e-7c2d-4989-999d-9e61a8aad2d4" providerId="ADAL" clId="{27B26FF8-2282-4E59-87E0-9E736A96B25E}" dt="2022-12-16T16:55:50.910" v="482" actId="20577"/>
        <pc:sldMkLst>
          <pc:docMk/>
          <pc:sldMk cId="416191731" sldId="885"/>
        </pc:sldMkLst>
        <pc:spChg chg="mod">
          <ac:chgData name="Phillip Rockminster" userId="5c23c75e-7c2d-4989-999d-9e61a8aad2d4" providerId="ADAL" clId="{27B26FF8-2282-4E59-87E0-9E736A96B25E}" dt="2022-12-16T08:18:13.102" v="60" actId="20577"/>
          <ac:spMkLst>
            <pc:docMk/>
            <pc:sldMk cId="416191731" sldId="885"/>
            <ac:spMk id="3" creationId="{84CF33AE-F5D0-4DB5-A281-A025ECF07D2B}"/>
          </ac:spMkLst>
        </pc:spChg>
        <pc:graphicFrameChg chg="mod modGraphic">
          <ac:chgData name="Phillip Rockminster" userId="5c23c75e-7c2d-4989-999d-9e61a8aad2d4" providerId="ADAL" clId="{27B26FF8-2282-4E59-87E0-9E736A96B25E}" dt="2022-12-16T16:55:50.910" v="482" actId="20577"/>
          <ac:graphicFrameMkLst>
            <pc:docMk/>
            <pc:sldMk cId="416191731" sldId="885"/>
            <ac:graphicFrameMk id="4" creationId="{60E62DC6-3EBE-4901-B700-870330337CDA}"/>
          </ac:graphicFrameMkLst>
        </pc:graphicFrameChg>
        <pc:picChg chg="del">
          <ac:chgData name="Phillip Rockminster" userId="5c23c75e-7c2d-4989-999d-9e61a8aad2d4" providerId="ADAL" clId="{27B26FF8-2282-4E59-87E0-9E736A96B25E}" dt="2022-12-16T08:16:46.480" v="0" actId="478"/>
          <ac:picMkLst>
            <pc:docMk/>
            <pc:sldMk cId="416191731" sldId="885"/>
            <ac:picMk id="18" creationId="{A2CE7EBA-667C-4D5C-A819-47D78949C3DF}"/>
          </ac:picMkLst>
        </pc:picChg>
        <pc:picChg chg="add del mod">
          <ac:chgData name="Phillip Rockminster" userId="5c23c75e-7c2d-4989-999d-9e61a8aad2d4" providerId="ADAL" clId="{27B26FF8-2282-4E59-87E0-9E736A96B25E}" dt="2022-12-16T08:23:40.750" v="61" actId="478"/>
          <ac:picMkLst>
            <pc:docMk/>
            <pc:sldMk cId="416191731" sldId="885"/>
            <ac:picMk id="19" creationId="{C1AB41B3-16B7-4C04-86C2-7B664D889C83}"/>
          </ac:picMkLst>
        </pc:picChg>
        <pc:picChg chg="add mod">
          <ac:chgData name="Phillip Rockminster" userId="5c23c75e-7c2d-4989-999d-9e61a8aad2d4" providerId="ADAL" clId="{27B26FF8-2282-4E59-87E0-9E736A96B25E}" dt="2022-12-16T08:23:52.125" v="66" actId="1076"/>
          <ac:picMkLst>
            <pc:docMk/>
            <pc:sldMk cId="416191731" sldId="885"/>
            <ac:picMk id="22" creationId="{53EEFD22-3CE8-4812-9143-1B1F48EFC4AF}"/>
          </ac:picMkLst>
        </pc:picChg>
      </pc:sldChg>
    </pc:docChg>
  </pc:docChgLst>
  <pc:docChgLst>
    <pc:chgData name="Tracy OConnor" userId="S::tracy.oconnor@xoserve.com::c165d205-f988-41c6-a790-ae0515e39fe0" providerId="AD" clId="Web-{3A208150-E42B-4B7B-851C-C5EA5C4D504E}"/>
    <pc:docChg chg="modSld">
      <pc:chgData name="Tracy OConnor" userId="S::tracy.oconnor@xoserve.com::c165d205-f988-41c6-a790-ae0515e39fe0" providerId="AD" clId="Web-{3A208150-E42B-4B7B-851C-C5EA5C4D504E}" dt="2022-12-20T09:35:50.499" v="0" actId="1076"/>
      <pc:docMkLst>
        <pc:docMk/>
      </pc:docMkLst>
      <pc:sldChg chg="modSp">
        <pc:chgData name="Tracy OConnor" userId="S::tracy.oconnor@xoserve.com::c165d205-f988-41c6-a790-ae0515e39fe0" providerId="AD" clId="Web-{3A208150-E42B-4B7B-851C-C5EA5C4D504E}" dt="2022-12-20T09:35:50.499" v="0" actId="1076"/>
        <pc:sldMkLst>
          <pc:docMk/>
          <pc:sldMk cId="416191731" sldId="885"/>
        </pc:sldMkLst>
        <pc:graphicFrameChg chg="mod">
          <ac:chgData name="Tracy OConnor" userId="S::tracy.oconnor@xoserve.com::c165d205-f988-41c6-a790-ae0515e39fe0" providerId="AD" clId="Web-{3A208150-E42B-4B7B-851C-C5EA5C4D504E}" dt="2022-12-20T09:35:50.499" v="0" actId="1076"/>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63C1E9B1-FDBB-4968-9A70-2A7AEF1E2A71}"/>
    <pc:docChg chg="modSld">
      <pc:chgData name="Tracy OConnor" userId="S::tracy.oconnor@xoserve.com::c165d205-f988-41c6-a790-ae0515e39fe0" providerId="AD" clId="Web-{63C1E9B1-FDBB-4968-9A70-2A7AEF1E2A71}" dt="2022-12-20T13:49:36.338" v="19"/>
      <pc:docMkLst>
        <pc:docMk/>
      </pc:docMkLst>
      <pc:sldChg chg="modSp">
        <pc:chgData name="Tracy OConnor" userId="S::tracy.oconnor@xoserve.com::c165d205-f988-41c6-a790-ae0515e39fe0" providerId="AD" clId="Web-{63C1E9B1-FDBB-4968-9A70-2A7AEF1E2A71}" dt="2022-12-20T13:49:36.338" v="19"/>
        <pc:sldMkLst>
          <pc:docMk/>
          <pc:sldMk cId="416191731" sldId="885"/>
        </pc:sldMkLst>
        <pc:graphicFrameChg chg="mod modGraphic">
          <ac:chgData name="Tracy OConnor" userId="S::tracy.oconnor@xoserve.com::c165d205-f988-41c6-a790-ae0515e39fe0" providerId="AD" clId="Web-{63C1E9B1-FDBB-4968-9A70-2A7AEF1E2A71}" dt="2022-12-20T13:49:36.338" v="19"/>
          <ac:graphicFrameMkLst>
            <pc:docMk/>
            <pc:sldMk cId="416191731" sldId="885"/>
            <ac:graphicFrameMk id="4" creationId="{60E62DC6-3EBE-4901-B700-870330337CDA}"/>
          </ac:graphicFrameMkLst>
        </pc:graphicFrameChg>
      </pc:sldChg>
    </pc:docChg>
  </pc:docChgLst>
  <pc:docChgLst>
    <pc:chgData name="Phillip Rockminster" userId="5c23c75e-7c2d-4989-999d-9e61a8aad2d4" providerId="ADAL" clId="{9A6B0E58-A492-4B37-AAA3-2CAF84A7C82A}"/>
    <pc:docChg chg="undo redo custSel modSld">
      <pc:chgData name="Phillip Rockminster" userId="5c23c75e-7c2d-4989-999d-9e61a8aad2d4" providerId="ADAL" clId="{9A6B0E58-A492-4B37-AAA3-2CAF84A7C82A}" dt="2022-11-24T16:43:37.709" v="1236" actId="20577"/>
      <pc:docMkLst>
        <pc:docMk/>
      </pc:docMkLst>
      <pc:sldChg chg="addSp delSp modSp mod">
        <pc:chgData name="Phillip Rockminster" userId="5c23c75e-7c2d-4989-999d-9e61a8aad2d4" providerId="ADAL" clId="{9A6B0E58-A492-4B37-AAA3-2CAF84A7C82A}" dt="2022-11-24T16:43:37.709" v="1236" actId="20577"/>
        <pc:sldMkLst>
          <pc:docMk/>
          <pc:sldMk cId="416191731" sldId="885"/>
        </pc:sldMkLst>
        <pc:spChg chg="mod">
          <ac:chgData name="Phillip Rockminster" userId="5c23c75e-7c2d-4989-999d-9e61a8aad2d4" providerId="ADAL" clId="{9A6B0E58-A492-4B37-AAA3-2CAF84A7C82A}" dt="2022-11-24T15:52:59.058" v="1187" actId="20577"/>
          <ac:spMkLst>
            <pc:docMk/>
            <pc:sldMk cId="416191731" sldId="885"/>
            <ac:spMk id="3" creationId="{84CF33AE-F5D0-4DB5-A281-A025ECF07D2B}"/>
          </ac:spMkLst>
        </pc:spChg>
        <pc:graphicFrameChg chg="mod modGraphic">
          <ac:chgData name="Phillip Rockminster" userId="5c23c75e-7c2d-4989-999d-9e61a8aad2d4" providerId="ADAL" clId="{9A6B0E58-A492-4B37-AAA3-2CAF84A7C82A}" dt="2022-11-24T16:43:37.709" v="1236" actId="20577"/>
          <ac:graphicFrameMkLst>
            <pc:docMk/>
            <pc:sldMk cId="416191731" sldId="885"/>
            <ac:graphicFrameMk id="4" creationId="{60E62DC6-3EBE-4901-B700-870330337CDA}"/>
          </ac:graphicFrameMkLst>
        </pc:graphicFrameChg>
        <pc:picChg chg="add mod">
          <ac:chgData name="Phillip Rockminster" userId="5c23c75e-7c2d-4989-999d-9e61a8aad2d4" providerId="ADAL" clId="{9A6B0E58-A492-4B37-AAA3-2CAF84A7C82A}" dt="2022-11-24T15:55:30.912" v="1196" actId="1037"/>
          <ac:picMkLst>
            <pc:docMk/>
            <pc:sldMk cId="416191731" sldId="885"/>
            <ac:picMk id="18" creationId="{A2CE7EBA-667C-4D5C-A819-47D78949C3DF}"/>
          </ac:picMkLst>
        </pc:picChg>
        <pc:picChg chg="del">
          <ac:chgData name="Phillip Rockminster" userId="5c23c75e-7c2d-4989-999d-9e61a8aad2d4" providerId="ADAL" clId="{9A6B0E58-A492-4B37-AAA3-2CAF84A7C82A}" dt="2022-11-24T15:55:05.159" v="1188" actId="478"/>
          <ac:picMkLst>
            <pc:docMk/>
            <pc:sldMk cId="416191731" sldId="885"/>
            <ac:picMk id="22" creationId="{44F4B762-4C1D-461B-9F5A-B097E561BB4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471EA89-220B-4A8E-B6C2-F41E96581A16}"/>
              </a:ext>
            </a:extLst>
          </p:cNvPr>
          <p:cNvPicPr>
            <a:picLocks noChangeAspect="1"/>
          </p:cNvPicPr>
          <p:nvPr/>
        </p:nvPicPr>
        <p:blipFill>
          <a:blip r:embed="rId3"/>
          <a:stretch>
            <a:fillRect/>
          </a:stretch>
        </p:blipFill>
        <p:spPr>
          <a:xfrm>
            <a:off x="4319385" y="1480339"/>
            <a:ext cx="4467259" cy="1091411"/>
          </a:xfrm>
          <a:prstGeom prst="rect">
            <a:avLst/>
          </a:prstGeom>
        </p:spPr>
      </p:pic>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2592889792"/>
              </p:ext>
            </p:extLst>
          </p:nvPr>
        </p:nvGraphicFramePr>
        <p:xfrm>
          <a:off x="0" y="390903"/>
          <a:ext cx="9144000" cy="4557596"/>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1">
                  <a:extLst>
                    <a:ext uri="{9D8B030D-6E8A-4147-A177-3AD203B41FA5}">
                      <a16:colId xmlns:a16="http://schemas.microsoft.com/office/drawing/2014/main" val="1347751506"/>
                    </a:ext>
                  </a:extLst>
                </a:gridCol>
                <a:gridCol w="191403">
                  <a:extLst>
                    <a:ext uri="{9D8B030D-6E8A-4147-A177-3AD203B41FA5}">
                      <a16:colId xmlns:a16="http://schemas.microsoft.com/office/drawing/2014/main" val="20002"/>
                    </a:ext>
                  </a:extLst>
                </a:gridCol>
                <a:gridCol w="2282085">
                  <a:extLst>
                    <a:ext uri="{9D8B030D-6E8A-4147-A177-3AD203B41FA5}">
                      <a16:colId xmlns:a16="http://schemas.microsoft.com/office/drawing/2014/main" val="2880710429"/>
                    </a:ext>
                  </a:extLst>
                </a:gridCol>
                <a:gridCol w="2515810">
                  <a:extLst>
                    <a:ext uri="{9D8B030D-6E8A-4147-A177-3AD203B41FA5}">
                      <a16:colId xmlns:a16="http://schemas.microsoft.com/office/drawing/2014/main" val="20003"/>
                    </a:ext>
                  </a:extLst>
                </a:gridCol>
              </a:tblGrid>
              <a:tr h="22298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2985">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29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2985">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46081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at risk; </a:t>
                      </a:r>
                      <a:r>
                        <a:rPr lang="en-GB" sz="700" b="1" i="0" u="none" strike="noStrike" kern="1200" cap="none" normalizeH="0" baseline="0" dirty="0">
                          <a:ln>
                            <a:noFill/>
                          </a:ln>
                          <a:solidFill>
                            <a:srgbClr val="FFC000"/>
                          </a:solidFill>
                          <a:effectLst/>
                          <a:latin typeface="+mn-lt"/>
                          <a:ea typeface="+mn-ea"/>
                          <a:cs typeface="+mn-cs"/>
                        </a:rPr>
                        <a:t>Amber</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Design phase continues for all three XRNs scoped for this release. </a:t>
                      </a:r>
                      <a:r>
                        <a:rPr lang="en-GB" sz="700" b="0" dirty="0">
                          <a:solidFill>
                            <a:schemeClr val="tx1"/>
                          </a:solidFill>
                          <a:effectLst/>
                          <a:latin typeface="+mn-lt"/>
                          <a:ea typeface="+mn-ea"/>
                          <a:cs typeface="Poppins"/>
                        </a:rPr>
                        <a:t>Build completed as planned for 5379 and 5472 but this is at risk due to status of design. Testing is underway for 5379 and 5472. Return to green is completion of design as planned and approved detailed project plan for delivery including touch-points with DM and NDM service providers.</a:t>
                      </a:r>
                    </a:p>
                    <a:p>
                      <a:pPr marL="0" indent="0" algn="l">
                        <a:buFont typeface="Arial" panose="020B0604020202020204" pitchFamily="34" charset="0"/>
                        <a:buNone/>
                      </a:pP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UK Link build complete as planned for 5379 and 5472, build for 5143 due to commence this week</a:t>
                      </a:r>
                    </a:p>
                    <a:p>
                      <a:pPr marL="171450" indent="-171450" algn="l">
                        <a:buFont typeface="Arial" panose="020B0604020202020204" pitchFamily="34" charset="0"/>
                        <a:buChar char="•"/>
                      </a:pPr>
                      <a:r>
                        <a:rPr lang="en-US" sz="700" dirty="0">
                          <a:latin typeface="+mn-lt"/>
                        </a:rPr>
                        <a:t>DM and NDM SP onboarding activities preparation underway</a:t>
                      </a:r>
                    </a:p>
                    <a:p>
                      <a:pPr marL="171450" indent="-171450" algn="l">
                        <a:buFont typeface="Arial" panose="020B0604020202020204" pitchFamily="34" charset="0"/>
                        <a:buChar char="•"/>
                      </a:pPr>
                      <a:r>
                        <a:rPr lang="en-US" sz="700" dirty="0">
                          <a:latin typeface="+mn-lt"/>
                        </a:rPr>
                        <a:t>Engagement with the service provider continues for 5379 including resolving of design queries</a:t>
                      </a:r>
                    </a:p>
                    <a:p>
                      <a:pPr marL="171450" indent="-171450" algn="l">
                        <a:buFont typeface="Arial" panose="020B0604020202020204" pitchFamily="34" charset="0"/>
                        <a:buChar char="•"/>
                      </a:pPr>
                      <a:r>
                        <a:rPr lang="en-US" sz="700" dirty="0">
                          <a:latin typeface="+mn-lt"/>
                        </a:rPr>
                        <a:t>Project in startup and initiation phase including development of detailed project plan. PID, comms plan and RACI have been approved.</a:t>
                      </a:r>
                    </a:p>
                    <a:p>
                      <a:pPr marL="171450" indent="-171450" algn="l">
                        <a:buFont typeface="Arial" panose="020B0604020202020204" pitchFamily="34" charset="0"/>
                        <a:buChar char="•"/>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February ChMC</a:t>
                      </a:r>
                      <a:r>
                        <a:rPr lang="en-GB" sz="700" b="0" i="0" u="none" strike="noStrike" kern="1200" cap="none" normalizeH="0" baseline="0" dirty="0">
                          <a:ln>
                            <a:noFill/>
                          </a:ln>
                          <a:solidFill>
                            <a:schemeClr val="tx1"/>
                          </a:solidFill>
                          <a:effectLst/>
                          <a:latin typeface="+mn-lt"/>
                          <a:ea typeface="+mn-ea"/>
                          <a:cs typeface="+mn-cs"/>
                        </a:rPr>
                        <a:t>: Approval is being sought to descope 5472 from March-23 due to the weather data supplier making available the file based solution for long enough to allow Xoserve to move to their strategic platform in one implementation as opposed to two implementations in 2023</a:t>
                      </a:r>
                      <a:endParaRPr lang="en-GB" sz="700" b="1" baseline="0"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dirty="0"/>
                    </a:p>
                    <a:p>
                      <a:pPr marL="0" indent="0" algn="l">
                        <a:buNone/>
                      </a:pPr>
                      <a:r>
                        <a:rPr lang="en-US" sz="700" dirty="0"/>
                        <a:t>  </a:t>
                      </a:r>
                    </a:p>
                    <a:p>
                      <a:pPr marL="0" indent="0" algn="l">
                        <a:buNone/>
                      </a:pPr>
                      <a:endParaRPr lang="en-US" sz="700" dirty="0"/>
                    </a:p>
                    <a:p>
                      <a:pPr marL="0" indent="0" algn="l">
                        <a:buNone/>
                      </a:pPr>
                      <a:endParaRPr lang="en-US" sz="700" dirty="0"/>
                    </a:p>
                    <a:p>
                      <a:pPr marL="0" indent="0" algn="l">
                        <a:buNone/>
                      </a:pPr>
                      <a:endParaRPr lang="en-US" sz="700" dirty="0"/>
                    </a:p>
                    <a:p>
                      <a:pPr marL="0" indent="0" algn="l">
                        <a:buNone/>
                      </a:pPr>
                      <a:endParaRPr lang="en-US" sz="700" dirty="0"/>
                    </a:p>
                    <a:p>
                      <a:pPr marL="171450" indent="-171450" algn="l">
                        <a:buFont typeface="Arial" panose="020B0604020202020204" pitchFamily="34" charset="0"/>
                        <a:buChar char="•"/>
                      </a:pPr>
                      <a:endParaRPr lang="en-US" sz="800" dirty="0"/>
                    </a:p>
                    <a:p>
                      <a:pPr marL="0" indent="0" algn="l">
                        <a:buFont typeface="Arial" panose="020B0604020202020204" pitchFamily="34" charset="0"/>
                        <a:buNone/>
                      </a:pPr>
                      <a:endParaRPr lang="en-US" sz="800" dirty="0"/>
                    </a:p>
                    <a:p>
                      <a:pPr marL="0" indent="0" algn="l">
                        <a:buFont typeface="Arial" panose="020B0604020202020204" pitchFamily="34" charset="0"/>
                        <a:buNone/>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800" b="0" i="0" u="none" strike="noStrike" kern="1200" cap="none" normalizeH="0" baseline="0" dirty="0">
                        <a:ln>
                          <a:noFill/>
                        </a:ln>
                        <a:solidFill>
                          <a:schemeClr val="tx1"/>
                        </a:solidFill>
                        <a:effectLst/>
                        <a:latin typeface="+mn-lt"/>
                        <a:ea typeface="+mn-ea"/>
                        <a:cs typeface="Poppins"/>
                      </a:endParaRPr>
                    </a:p>
                    <a:p>
                      <a:pPr marL="0" marR="0" lvl="0" indent="0" algn="l">
                        <a:lnSpc>
                          <a:spcPct val="100000"/>
                        </a:lnSpc>
                        <a:spcBef>
                          <a:spcPts val="0"/>
                        </a:spcBef>
                        <a:spcAft>
                          <a:spcPts val="0"/>
                        </a:spcAft>
                        <a:buClrTx/>
                        <a:buSzTx/>
                        <a:buFont typeface="Arial" panose="020B0604020202020204" pitchFamily="34" charset="0"/>
                        <a:buNone/>
                      </a:pPr>
                      <a:endParaRPr lang="en-GB" sz="800" b="0" i="0" u="none" strike="noStrike" kern="1200" cap="none" normalizeH="0" baseline="0" dirty="0">
                        <a:ln>
                          <a:noFill/>
                        </a:ln>
                        <a:solidFill>
                          <a:schemeClr val="tx1"/>
                        </a:solidFill>
                        <a:effectLst/>
                        <a:latin typeface="+mn-lt"/>
                        <a:ea typeface="+mn-ea"/>
                        <a:cs typeface="Poppins"/>
                      </a:endParaRPr>
                    </a:p>
                    <a:p>
                      <a:pPr marL="0" marR="0" lvl="0" indent="0" algn="l">
                        <a:lnSpc>
                          <a:spcPct val="100000"/>
                        </a:lnSpc>
                        <a:spcBef>
                          <a:spcPts val="0"/>
                        </a:spcBef>
                        <a:spcAft>
                          <a:spcPts val="0"/>
                        </a:spcAft>
                        <a:buClrTx/>
                        <a:buSzTx/>
                        <a:buFont typeface="Arial" panose="020B0604020202020204" pitchFamily="34" charset="0"/>
                        <a:buNone/>
                      </a:pPr>
                      <a:r>
                        <a:rPr lang="en-GB" sz="800" b="0" i="0" u="none" strike="noStrike" kern="1200" cap="none" normalizeH="0" baseline="0" dirty="0">
                          <a:ln>
                            <a:noFill/>
                          </a:ln>
                          <a:solidFill>
                            <a:schemeClr val="tx1"/>
                          </a:solidFill>
                          <a:effectLst/>
                          <a:latin typeface="+mn-lt"/>
                          <a:ea typeface="+mn-ea"/>
                          <a:cs typeface="Poppins"/>
                        </a:rPr>
                        <a:t>Implementation date of 25</a:t>
                      </a:r>
                      <a:r>
                        <a:rPr lang="en-GB" sz="800" b="0" i="0" u="none" strike="noStrike" kern="1200" cap="none" normalizeH="0" baseline="30000" dirty="0">
                          <a:ln>
                            <a:noFill/>
                          </a:ln>
                          <a:solidFill>
                            <a:schemeClr val="tx1"/>
                          </a:solidFill>
                          <a:effectLst/>
                          <a:latin typeface="+mn-lt"/>
                          <a:ea typeface="+mn-ea"/>
                          <a:cs typeface="Poppins"/>
                        </a:rPr>
                        <a:t>th</a:t>
                      </a:r>
                      <a:r>
                        <a:rPr lang="en-GB" sz="800" b="0" i="0" u="none" strike="noStrike" kern="1200" cap="none" normalizeH="0" baseline="0" dirty="0">
                          <a:ln>
                            <a:noFill/>
                          </a:ln>
                          <a:solidFill>
                            <a:schemeClr val="tx1"/>
                          </a:solidFill>
                          <a:effectLst/>
                          <a:latin typeface="+mn-lt"/>
                          <a:ea typeface="+mn-ea"/>
                          <a:cs typeface="Poppins"/>
                        </a:rPr>
                        <a:t> March with a go-live of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 the contingency implementation date is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 with a go-live of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a:t>
                      </a:r>
                      <a:endParaRPr lang="en-GB" sz="800" b="0" i="0" u="none" strike="noStrike" kern="1200" cap="none" normalizeH="0" baseline="0" dirty="0">
                        <a:ln>
                          <a:noFill/>
                        </a:ln>
                        <a:solidFill>
                          <a:schemeClr val="tx1"/>
                        </a:solidFill>
                        <a:effectLst/>
                        <a:latin typeface="+mn-lt"/>
                        <a:ea typeface="+mn-ea"/>
                        <a:cs typeface="+mn-cs"/>
                      </a:endParaRPr>
                    </a:p>
                    <a:p>
                      <a:pPr marL="0" indent="0" algn="l">
                        <a:buFont typeface="Arial" panose="020B0604020202020204" pitchFamily="34" charset="0"/>
                        <a:buNone/>
                      </a:pPr>
                      <a:endParaRPr lang="en-US"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5041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i="0" kern="1200" dirty="0">
                          <a:solidFill>
                            <a:schemeClr val="tx1"/>
                          </a:solidFill>
                          <a:effectLst/>
                          <a:latin typeface="+mn-lt"/>
                          <a:ea typeface="+mn-ea"/>
                          <a:cs typeface="+mn-cs"/>
                        </a:rPr>
                        <a:t>68566 (I) Delay to test commencement for March-23 impacting delivery plan, work underway to mitigate this before using available contingency</a:t>
                      </a:r>
                    </a:p>
                    <a:p>
                      <a:r>
                        <a:rPr lang="en-US" sz="600" b="0" i="0" kern="1200" dirty="0">
                          <a:solidFill>
                            <a:schemeClr val="tx1"/>
                          </a:solidFill>
                          <a:effectLst/>
                          <a:latin typeface="+mn-lt"/>
                          <a:ea typeface="+mn-ea"/>
                          <a:cs typeface="+mn-cs"/>
                        </a:rPr>
                        <a:t>68488 &amp; 68489: (R) The design has not yet completed for the changes in this release, therefore the aspirational delivery timescales are at risk</a:t>
                      </a:r>
                    </a:p>
                    <a:p>
                      <a:r>
                        <a:rPr lang="en-US" sz="600" b="0" i="0" kern="1200" dirty="0">
                          <a:solidFill>
                            <a:schemeClr val="tx1"/>
                          </a:solidFill>
                          <a:effectLst/>
                          <a:latin typeface="+mn-lt"/>
                          <a:ea typeface="+mn-ea"/>
                          <a:cs typeface="+mn-cs"/>
                        </a:rPr>
                        <a:t>68126: (R) The NDM service provider (SP) is not yet agreed, until the NDM SP is engaged and plans shared there is a risk that plans will not align to validate end to end functionality before 1</a:t>
                      </a:r>
                      <a:r>
                        <a:rPr lang="en-US" sz="600" b="0" i="0" kern="1200" baseline="30000" dirty="0">
                          <a:solidFill>
                            <a:schemeClr val="tx1"/>
                          </a:solidFill>
                          <a:effectLst/>
                          <a:latin typeface="+mn-lt"/>
                          <a:ea typeface="+mn-ea"/>
                          <a:cs typeface="+mn-cs"/>
                        </a:rPr>
                        <a:t>st</a:t>
                      </a:r>
                      <a:r>
                        <a:rPr lang="en-US" sz="600" b="0" i="0" kern="1200" dirty="0">
                          <a:solidFill>
                            <a:schemeClr val="tx1"/>
                          </a:solidFill>
                          <a:effectLst/>
                          <a:latin typeface="+mn-lt"/>
                          <a:ea typeface="+mn-ea"/>
                          <a:cs typeface="+mn-cs"/>
                        </a:rPr>
                        <a:t> April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i="0" kern="1200" dirty="0">
                          <a:solidFill>
                            <a:schemeClr val="tx1"/>
                          </a:solidFill>
                          <a:effectLst/>
                          <a:latin typeface="+mn-lt"/>
                          <a:ea typeface="+mn-ea"/>
                          <a:cs typeface="+mn-cs"/>
                        </a:rPr>
                        <a:t>68498: (R) The DM SP is agreed, but not yet fully engaged, until the DM SP is engaged and plans shared there is a risk that plans will not align to validate end to end functionality before 1</a:t>
                      </a:r>
                      <a:r>
                        <a:rPr lang="en-US" sz="600" b="0" i="0" kern="1200" baseline="30000" dirty="0">
                          <a:solidFill>
                            <a:schemeClr val="tx1"/>
                          </a:solidFill>
                          <a:effectLst/>
                          <a:latin typeface="+mn-lt"/>
                          <a:ea typeface="+mn-ea"/>
                          <a:cs typeface="+mn-cs"/>
                        </a:rPr>
                        <a:t>st</a:t>
                      </a:r>
                      <a:r>
                        <a:rPr lang="en-US" sz="600" b="0" i="0" kern="1200" dirty="0">
                          <a:solidFill>
                            <a:schemeClr val="tx1"/>
                          </a:solidFill>
                          <a:effectLst/>
                          <a:latin typeface="+mn-lt"/>
                          <a:ea typeface="+mn-ea"/>
                          <a:cs typeface="+mn-cs"/>
                        </a:rPr>
                        <a:t> April</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29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l"/>
                      <a:r>
                        <a:rPr lang="en-US" sz="700" b="0" i="0" u="none" strike="noStrike" kern="1200" noProof="0" dirty="0">
                          <a:solidFill>
                            <a:schemeClr val="tx1"/>
                          </a:solidFill>
                          <a:effectLst/>
                          <a:latin typeface="Arial"/>
                        </a:rPr>
                        <a:t>Forecast to complete delivery against approved BER</a:t>
                      </a:r>
                      <a:endParaRPr lang="en-GB" sz="70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79113">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700" b="1" i="0" u="none" strike="noStrike" kern="1200" dirty="0">
                          <a:solidFill>
                            <a:schemeClr val="tx1"/>
                          </a:solidFill>
                          <a:effectLst/>
                          <a:latin typeface="+mn-lt"/>
                          <a:ea typeface="+mn-ea"/>
                          <a:cs typeface="+mn-cs"/>
                        </a:rPr>
                        <a:t>XRN5143 - </a:t>
                      </a:r>
                      <a:r>
                        <a:rPr lang="en-US" sz="700" b="0" i="0" u="none" strike="noStrike" kern="1200" dirty="0">
                          <a:solidFill>
                            <a:schemeClr val="tx1"/>
                          </a:solidFill>
                          <a:effectLst/>
                          <a:latin typeface="+mn-lt"/>
                          <a:ea typeface="+mn-ea"/>
                          <a:cs typeface="+mn-cs"/>
                        </a:rPr>
                        <a:t>Transfer of NDM sampling obligations from Cadent, WWU, and NGN to the CDSP </a:t>
                      </a:r>
                    </a:p>
                    <a:p>
                      <a:pPr rtl="0" fontAlgn="base"/>
                      <a:r>
                        <a:rPr lang="en-US" sz="700" b="1" i="0" u="none" strike="noStrike" kern="1200" dirty="0">
                          <a:solidFill>
                            <a:schemeClr val="tx1"/>
                          </a:solidFill>
                          <a:effectLst/>
                          <a:latin typeface="+mn-lt"/>
                          <a:ea typeface="+mn-ea"/>
                          <a:cs typeface="+mn-cs"/>
                        </a:rPr>
                        <a:t>XRN5379 - </a:t>
                      </a:r>
                      <a:r>
                        <a:rPr lang="en-US" sz="700" b="0" i="0" u="none" strike="noStrike" kern="1200" dirty="0">
                          <a:solidFill>
                            <a:schemeClr val="tx1"/>
                          </a:solidFill>
                          <a:effectLst/>
                          <a:latin typeface="+mn-lt"/>
                          <a:ea typeface="+mn-ea"/>
                          <a:cs typeface="+mn-cs"/>
                        </a:rPr>
                        <a:t>Class 1 Read Service Procurement Exercise (Modification 0710)</a:t>
                      </a:r>
                    </a:p>
                    <a:p>
                      <a:pPr rtl="0" fontAlgn="base"/>
                      <a:r>
                        <a:rPr lang="en-US" sz="700" b="1" i="0" u="none" strike="noStrike" kern="1200" dirty="0">
                          <a:solidFill>
                            <a:schemeClr val="tx1"/>
                          </a:solidFill>
                          <a:effectLst/>
                          <a:latin typeface="+mn-lt"/>
                          <a:ea typeface="+mn-ea"/>
                          <a:cs typeface="+mn-cs"/>
                        </a:rPr>
                        <a:t>XRN5472 - </a:t>
                      </a:r>
                      <a:r>
                        <a:rPr lang="en-US" sz="700" b="0" i="0" u="none" strike="noStrike" kern="1200" dirty="0">
                          <a:solidFill>
                            <a:schemeClr val="tx1"/>
                          </a:solidFill>
                          <a:effectLst/>
                          <a:latin typeface="+mn-lt"/>
                          <a:ea typeface="+mn-ea"/>
                          <a:cs typeface="+mn-cs"/>
                        </a:rPr>
                        <a:t>Creation of a UK Link API to consume daily weather data for Demand Estimation processes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XRN5575 – March 23 Adhoc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25766" cy="200055"/>
          </a:xfrm>
          <a:prstGeom prst="rect">
            <a:avLst/>
          </a:prstGeom>
          <a:noFill/>
        </p:spPr>
        <p:txBody>
          <a:bodyPr wrap="none" lIns="91440" tIns="45720" rIns="91440" bIns="45720" rtlCol="0" anchor="t">
            <a:spAutoFit/>
          </a:bodyPr>
          <a:lstStyle/>
          <a:p>
            <a:r>
              <a:rPr lang="en-GB" sz="700" dirty="0"/>
              <a:t>Slide updated on 24th January 2022</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795522" y="2687639"/>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36A8C06D-4F08-4A1D-91CD-37923EDFC5D3}"/>
</file>

<file path=customXml/itemProps3.xml><?xml version="1.0" encoding="utf-8"?>
<ds:datastoreItem xmlns:ds="http://schemas.openxmlformats.org/officeDocument/2006/customXml" ds:itemID="{EE966AA5-3D01-4B81-BAE0-8020A2E16EFF}">
  <ds:schemaRefs>
    <ds:schemaRef ds:uri="09850d4e-5ea7-4dcb-8c24-c6fc5087371d"/>
    <ds:schemaRef ds:uri="1d4f23ef-4afa-40fd-a5e1-d3c4698d890d"/>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docProps/app.xml><?xml version="1.0" encoding="utf-8"?>
<Properties xmlns="http://schemas.openxmlformats.org/officeDocument/2006/extended-properties" xmlns:vt="http://schemas.openxmlformats.org/officeDocument/2006/docPropsVTypes">
  <TotalTime>0</TotalTime>
  <Words>490</Words>
  <Application>Microsoft Office PowerPoint</Application>
  <PresentationFormat>On-screen Show (16:9)</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XRN5575 – March 23 Adhoc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Phillip Rockminster</cp:lastModifiedBy>
  <cp:revision>11</cp:revision>
  <dcterms:created xsi:type="dcterms:W3CDTF">2018-09-02T17:12:15Z</dcterms:created>
  <dcterms:modified xsi:type="dcterms:W3CDTF">2023-01-27T13:13:19Z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