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0"/>
  </p:notesMasterIdLst>
  <p:sldIdLst>
    <p:sldId id="256" r:id="rId5"/>
    <p:sldId id="273" r:id="rId6"/>
    <p:sldId id="278" r:id="rId7"/>
    <p:sldId id="274" r:id="rId8"/>
    <p:sldId id="284" r:id="rId9"/>
    <p:sldId id="285" r:id="rId10"/>
    <p:sldId id="286" r:id="rId11"/>
    <p:sldId id="288" r:id="rId12"/>
    <p:sldId id="287" r:id="rId13"/>
    <p:sldId id="277" r:id="rId14"/>
    <p:sldId id="279" r:id="rId15"/>
    <p:sldId id="281" r:id="rId16"/>
    <p:sldId id="283" r:id="rId17"/>
    <p:sldId id="282" r:id="rId18"/>
    <p:sldId id="26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Tenorite" panose="00000500000000000000"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33"/>
    <a:srgbClr val="7BC300"/>
    <a:srgbClr val="69B908"/>
    <a:srgbClr val="3E9F19"/>
    <a:srgbClr val="239025"/>
    <a:srgbClr val="17B584"/>
    <a:srgbClr val="2FB964"/>
    <a:srgbClr val="09B396"/>
    <a:srgbClr val="0BB491"/>
    <a:srgbClr val="22B7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978D7-2AFE-41C8-BFFE-16A1ABD758D3}" v="167" dt="2023-02-22T15:20:09.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3792" autoAdjust="0"/>
  </p:normalViewPr>
  <p:slideViewPr>
    <p:cSldViewPr snapToGrid="0" showGuides="1">
      <p:cViewPr varScale="1">
        <p:scale>
          <a:sx n="67" d="100"/>
          <a:sy n="67" d="100"/>
        </p:scale>
        <p:origin x="84" y="3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hill, Martin" userId="2977ffd0-a014-4f70-b25e-62924d8e5a18" providerId="ADAL" clId="{C63978D7-2AFE-41C8-BFFE-16A1ABD758D3}"/>
    <pc:docChg chg="undo custSel addSld delSld modSld sldOrd">
      <pc:chgData name="Cahill, Martin" userId="2977ffd0-a014-4f70-b25e-62924d8e5a18" providerId="ADAL" clId="{C63978D7-2AFE-41C8-BFFE-16A1ABD758D3}" dt="2023-02-22T15:20:09.205" v="9862"/>
      <pc:docMkLst>
        <pc:docMk/>
      </pc:docMkLst>
      <pc:sldChg chg="modSp mod">
        <pc:chgData name="Cahill, Martin" userId="2977ffd0-a014-4f70-b25e-62924d8e5a18" providerId="ADAL" clId="{C63978D7-2AFE-41C8-BFFE-16A1ABD758D3}" dt="2023-02-22T15:16:01.254" v="9832" actId="20577"/>
        <pc:sldMkLst>
          <pc:docMk/>
          <pc:sldMk cId="1611759381" sldId="256"/>
        </pc:sldMkLst>
        <pc:spChg chg="mod">
          <ac:chgData name="Cahill, Martin" userId="2977ffd0-a014-4f70-b25e-62924d8e5a18" providerId="ADAL" clId="{C63978D7-2AFE-41C8-BFFE-16A1ABD758D3}" dt="2023-02-08T13:32:58.948" v="51" actId="20577"/>
          <ac:spMkLst>
            <pc:docMk/>
            <pc:sldMk cId="1611759381" sldId="256"/>
            <ac:spMk id="2" creationId="{6922482A-A667-5288-95B5-2A5F79F147BC}"/>
          </ac:spMkLst>
        </pc:spChg>
        <pc:spChg chg="mod">
          <ac:chgData name="Cahill, Martin" userId="2977ffd0-a014-4f70-b25e-62924d8e5a18" providerId="ADAL" clId="{C63978D7-2AFE-41C8-BFFE-16A1ABD758D3}" dt="2023-02-22T15:16:01.254" v="9832" actId="20577"/>
          <ac:spMkLst>
            <pc:docMk/>
            <pc:sldMk cId="1611759381" sldId="256"/>
            <ac:spMk id="3" creationId="{2BD8DAC6-16FC-FF30-4B0A-9ABF9C965CB4}"/>
          </ac:spMkLst>
        </pc:spChg>
      </pc:sldChg>
      <pc:sldChg chg="modSp del mod modShow">
        <pc:chgData name="Cahill, Martin" userId="2977ffd0-a014-4f70-b25e-62924d8e5a18" providerId="ADAL" clId="{C63978D7-2AFE-41C8-BFFE-16A1ABD758D3}" dt="2023-02-17T11:29:19.051" v="8135" actId="47"/>
        <pc:sldMkLst>
          <pc:docMk/>
          <pc:sldMk cId="1661180820" sldId="257"/>
        </pc:sldMkLst>
        <pc:spChg chg="mod">
          <ac:chgData name="Cahill, Martin" userId="2977ffd0-a014-4f70-b25e-62924d8e5a18" providerId="ADAL" clId="{C63978D7-2AFE-41C8-BFFE-16A1ABD758D3}" dt="2023-02-08T13:32:18.740" v="6" actId="20577"/>
          <ac:spMkLst>
            <pc:docMk/>
            <pc:sldMk cId="1661180820" sldId="257"/>
            <ac:spMk id="2" creationId="{6922482A-A667-5288-95B5-2A5F79F147BC}"/>
          </ac:spMkLst>
        </pc:spChg>
      </pc:sldChg>
      <pc:sldChg chg="del mod modShow">
        <pc:chgData name="Cahill, Martin" userId="2977ffd0-a014-4f70-b25e-62924d8e5a18" providerId="ADAL" clId="{C63978D7-2AFE-41C8-BFFE-16A1ABD758D3}" dt="2023-02-17T11:29:19.051" v="8135" actId="47"/>
        <pc:sldMkLst>
          <pc:docMk/>
          <pc:sldMk cId="2426036173" sldId="258"/>
        </pc:sldMkLst>
      </pc:sldChg>
      <pc:sldChg chg="del mod modShow">
        <pc:chgData name="Cahill, Martin" userId="2977ffd0-a014-4f70-b25e-62924d8e5a18" providerId="ADAL" clId="{C63978D7-2AFE-41C8-BFFE-16A1ABD758D3}" dt="2023-02-17T11:29:19.051" v="8135" actId="47"/>
        <pc:sldMkLst>
          <pc:docMk/>
          <pc:sldMk cId="3376681032" sldId="259"/>
        </pc:sldMkLst>
      </pc:sldChg>
      <pc:sldChg chg="del mod modShow">
        <pc:chgData name="Cahill, Martin" userId="2977ffd0-a014-4f70-b25e-62924d8e5a18" providerId="ADAL" clId="{C63978D7-2AFE-41C8-BFFE-16A1ABD758D3}" dt="2023-02-17T11:29:19.051" v="8135" actId="47"/>
        <pc:sldMkLst>
          <pc:docMk/>
          <pc:sldMk cId="591250690" sldId="260"/>
        </pc:sldMkLst>
      </pc:sldChg>
      <pc:sldChg chg="del mod modShow">
        <pc:chgData name="Cahill, Martin" userId="2977ffd0-a014-4f70-b25e-62924d8e5a18" providerId="ADAL" clId="{C63978D7-2AFE-41C8-BFFE-16A1ABD758D3}" dt="2023-02-17T11:29:19.051" v="8135" actId="47"/>
        <pc:sldMkLst>
          <pc:docMk/>
          <pc:sldMk cId="2977203446" sldId="261"/>
        </pc:sldMkLst>
      </pc:sldChg>
      <pc:sldChg chg="del mod modShow">
        <pc:chgData name="Cahill, Martin" userId="2977ffd0-a014-4f70-b25e-62924d8e5a18" providerId="ADAL" clId="{C63978D7-2AFE-41C8-BFFE-16A1ABD758D3}" dt="2023-02-17T11:29:19.051" v="8135" actId="47"/>
        <pc:sldMkLst>
          <pc:docMk/>
          <pc:sldMk cId="3530858429" sldId="262"/>
        </pc:sldMkLst>
      </pc:sldChg>
      <pc:sldChg chg="del mod modShow">
        <pc:chgData name="Cahill, Martin" userId="2977ffd0-a014-4f70-b25e-62924d8e5a18" providerId="ADAL" clId="{C63978D7-2AFE-41C8-BFFE-16A1ABD758D3}" dt="2023-02-17T11:29:19.051" v="8135" actId="47"/>
        <pc:sldMkLst>
          <pc:docMk/>
          <pc:sldMk cId="3756233997" sldId="263"/>
        </pc:sldMkLst>
      </pc:sldChg>
      <pc:sldChg chg="del mod modShow">
        <pc:chgData name="Cahill, Martin" userId="2977ffd0-a014-4f70-b25e-62924d8e5a18" providerId="ADAL" clId="{C63978D7-2AFE-41C8-BFFE-16A1ABD758D3}" dt="2023-02-17T11:29:19.051" v="8135" actId="47"/>
        <pc:sldMkLst>
          <pc:docMk/>
          <pc:sldMk cId="2421457216" sldId="264"/>
        </pc:sldMkLst>
      </pc:sldChg>
      <pc:sldChg chg="del mod modShow">
        <pc:chgData name="Cahill, Martin" userId="2977ffd0-a014-4f70-b25e-62924d8e5a18" providerId="ADAL" clId="{C63978D7-2AFE-41C8-BFFE-16A1ABD758D3}" dt="2023-02-17T11:29:19.051" v="8135" actId="47"/>
        <pc:sldMkLst>
          <pc:docMk/>
          <pc:sldMk cId="614151931" sldId="265"/>
        </pc:sldMkLst>
      </pc:sldChg>
      <pc:sldChg chg="mod modShow">
        <pc:chgData name="Cahill, Martin" userId="2977ffd0-a014-4f70-b25e-62924d8e5a18" providerId="ADAL" clId="{C63978D7-2AFE-41C8-BFFE-16A1ABD758D3}" dt="2023-02-17T11:38:17.229" v="8136" actId="729"/>
        <pc:sldMkLst>
          <pc:docMk/>
          <pc:sldMk cId="3748769978" sldId="267"/>
        </pc:sldMkLst>
      </pc:sldChg>
      <pc:sldChg chg="del mod modShow">
        <pc:chgData name="Cahill, Martin" userId="2977ffd0-a014-4f70-b25e-62924d8e5a18" providerId="ADAL" clId="{C63978D7-2AFE-41C8-BFFE-16A1ABD758D3}" dt="2023-02-17T11:29:19.051" v="8135" actId="47"/>
        <pc:sldMkLst>
          <pc:docMk/>
          <pc:sldMk cId="2496357148" sldId="268"/>
        </pc:sldMkLst>
      </pc:sldChg>
      <pc:sldChg chg="del mod modShow">
        <pc:chgData name="Cahill, Martin" userId="2977ffd0-a014-4f70-b25e-62924d8e5a18" providerId="ADAL" clId="{C63978D7-2AFE-41C8-BFFE-16A1ABD758D3}" dt="2023-02-17T11:29:19.051" v="8135" actId="47"/>
        <pc:sldMkLst>
          <pc:docMk/>
          <pc:sldMk cId="3727037037" sldId="269"/>
        </pc:sldMkLst>
      </pc:sldChg>
      <pc:sldChg chg="del mod modShow">
        <pc:chgData name="Cahill, Martin" userId="2977ffd0-a014-4f70-b25e-62924d8e5a18" providerId="ADAL" clId="{C63978D7-2AFE-41C8-BFFE-16A1ABD758D3}" dt="2023-02-17T11:29:19.051" v="8135" actId="47"/>
        <pc:sldMkLst>
          <pc:docMk/>
          <pc:sldMk cId="946064794" sldId="270"/>
        </pc:sldMkLst>
      </pc:sldChg>
      <pc:sldChg chg="addSp delSp modSp new del mod modClrScheme modShow chgLayout">
        <pc:chgData name="Cahill, Martin" userId="2977ffd0-a014-4f70-b25e-62924d8e5a18" providerId="ADAL" clId="{C63978D7-2AFE-41C8-BFFE-16A1ABD758D3}" dt="2023-02-17T11:29:19.051" v="8135" actId="47"/>
        <pc:sldMkLst>
          <pc:docMk/>
          <pc:sldMk cId="4241353988" sldId="271"/>
        </pc:sldMkLst>
        <pc:spChg chg="del mod ord">
          <ac:chgData name="Cahill, Martin" userId="2977ffd0-a014-4f70-b25e-62924d8e5a18" providerId="ADAL" clId="{C63978D7-2AFE-41C8-BFFE-16A1ABD758D3}" dt="2023-02-08T13:38:42.062" v="88" actId="700"/>
          <ac:spMkLst>
            <pc:docMk/>
            <pc:sldMk cId="4241353988" sldId="271"/>
            <ac:spMk id="2" creationId="{85A9A984-F81B-40C6-8D71-0920FE604BB2}"/>
          </ac:spMkLst>
        </pc:spChg>
        <pc:spChg chg="del mod ord">
          <ac:chgData name="Cahill, Martin" userId="2977ffd0-a014-4f70-b25e-62924d8e5a18" providerId="ADAL" clId="{C63978D7-2AFE-41C8-BFFE-16A1ABD758D3}" dt="2023-02-08T13:38:42.062" v="88" actId="700"/>
          <ac:spMkLst>
            <pc:docMk/>
            <pc:sldMk cId="4241353988" sldId="271"/>
            <ac:spMk id="3" creationId="{AF3BF74C-9359-4A38-99CF-7A3B35005E87}"/>
          </ac:spMkLst>
        </pc:spChg>
        <pc:spChg chg="del">
          <ac:chgData name="Cahill, Martin" userId="2977ffd0-a014-4f70-b25e-62924d8e5a18" providerId="ADAL" clId="{C63978D7-2AFE-41C8-BFFE-16A1ABD758D3}" dt="2023-02-08T13:38:42.062" v="88" actId="700"/>
          <ac:spMkLst>
            <pc:docMk/>
            <pc:sldMk cId="4241353988" sldId="271"/>
            <ac:spMk id="4" creationId="{68C39666-356C-4D2E-AB8D-5E6D86932A05}"/>
          </ac:spMkLst>
        </pc:spChg>
        <pc:spChg chg="add mod ord">
          <ac:chgData name="Cahill, Martin" userId="2977ffd0-a014-4f70-b25e-62924d8e5a18" providerId="ADAL" clId="{C63978D7-2AFE-41C8-BFFE-16A1ABD758D3}" dt="2023-02-08T13:38:42.062" v="88" actId="700"/>
          <ac:spMkLst>
            <pc:docMk/>
            <pc:sldMk cId="4241353988" sldId="271"/>
            <ac:spMk id="5" creationId="{806CD40F-9D5D-418F-AF22-64F0AE207A59}"/>
          </ac:spMkLst>
        </pc:spChg>
        <pc:spChg chg="add mod ord">
          <ac:chgData name="Cahill, Martin" userId="2977ffd0-a014-4f70-b25e-62924d8e5a18" providerId="ADAL" clId="{C63978D7-2AFE-41C8-BFFE-16A1ABD758D3}" dt="2023-02-08T13:38:42.062" v="88" actId="700"/>
          <ac:spMkLst>
            <pc:docMk/>
            <pc:sldMk cId="4241353988" sldId="271"/>
            <ac:spMk id="6" creationId="{0BA36207-1D80-4C53-9211-7525B274333E}"/>
          </ac:spMkLst>
        </pc:spChg>
        <pc:picChg chg="add">
          <ac:chgData name="Cahill, Martin" userId="2977ffd0-a014-4f70-b25e-62924d8e5a18" providerId="ADAL" clId="{C63978D7-2AFE-41C8-BFFE-16A1ABD758D3}" dt="2023-02-08T13:38:44.105" v="89" actId="22"/>
          <ac:picMkLst>
            <pc:docMk/>
            <pc:sldMk cId="4241353988" sldId="271"/>
            <ac:picMk id="8" creationId="{82636A89-F72A-4D35-9198-7B04EC661838}"/>
          </ac:picMkLst>
        </pc:picChg>
      </pc:sldChg>
      <pc:sldChg chg="addSp new del mod modShow">
        <pc:chgData name="Cahill, Martin" userId="2977ffd0-a014-4f70-b25e-62924d8e5a18" providerId="ADAL" clId="{C63978D7-2AFE-41C8-BFFE-16A1ABD758D3}" dt="2023-02-17T11:29:19.051" v="8135" actId="47"/>
        <pc:sldMkLst>
          <pc:docMk/>
          <pc:sldMk cId="429842504" sldId="272"/>
        </pc:sldMkLst>
        <pc:picChg chg="add">
          <ac:chgData name="Cahill, Martin" userId="2977ffd0-a014-4f70-b25e-62924d8e5a18" providerId="ADAL" clId="{C63978D7-2AFE-41C8-BFFE-16A1ABD758D3}" dt="2023-02-08T13:39:43.131" v="91" actId="22"/>
          <ac:picMkLst>
            <pc:docMk/>
            <pc:sldMk cId="429842504" sldId="272"/>
            <ac:picMk id="7" creationId="{93B9B19E-C344-4EAE-BA39-401D8F868F01}"/>
          </ac:picMkLst>
        </pc:picChg>
      </pc:sldChg>
      <pc:sldChg chg="addSp delSp modSp new mod modClrScheme chgLayout">
        <pc:chgData name="Cahill, Martin" userId="2977ffd0-a014-4f70-b25e-62924d8e5a18" providerId="ADAL" clId="{C63978D7-2AFE-41C8-BFFE-16A1ABD758D3}" dt="2023-02-08T15:57:17.981" v="1348" actId="14100"/>
        <pc:sldMkLst>
          <pc:docMk/>
          <pc:sldMk cId="3007676999" sldId="273"/>
        </pc:sldMkLst>
        <pc:spChg chg="del mod ord">
          <ac:chgData name="Cahill, Martin" userId="2977ffd0-a014-4f70-b25e-62924d8e5a18" providerId="ADAL" clId="{C63978D7-2AFE-41C8-BFFE-16A1ABD758D3}" dt="2023-02-08T13:40:01.886" v="93" actId="700"/>
          <ac:spMkLst>
            <pc:docMk/>
            <pc:sldMk cId="3007676999" sldId="273"/>
            <ac:spMk id="2" creationId="{96AECC4D-1558-45C3-8ECF-2A6CDE4615AC}"/>
          </ac:spMkLst>
        </pc:spChg>
        <pc:spChg chg="del mod ord">
          <ac:chgData name="Cahill, Martin" userId="2977ffd0-a014-4f70-b25e-62924d8e5a18" providerId="ADAL" clId="{C63978D7-2AFE-41C8-BFFE-16A1ABD758D3}" dt="2023-02-08T13:40:01.886" v="93" actId="700"/>
          <ac:spMkLst>
            <pc:docMk/>
            <pc:sldMk cId="3007676999" sldId="273"/>
            <ac:spMk id="3" creationId="{F826AF7D-C814-48C4-9282-5B2B0222A6FA}"/>
          </ac:spMkLst>
        </pc:spChg>
        <pc:spChg chg="del">
          <ac:chgData name="Cahill, Martin" userId="2977ffd0-a014-4f70-b25e-62924d8e5a18" providerId="ADAL" clId="{C63978D7-2AFE-41C8-BFFE-16A1ABD758D3}" dt="2023-02-08T13:40:01.886" v="93" actId="700"/>
          <ac:spMkLst>
            <pc:docMk/>
            <pc:sldMk cId="3007676999" sldId="273"/>
            <ac:spMk id="4" creationId="{F1844DC0-ECE7-41A8-AFD6-D240A4BB5496}"/>
          </ac:spMkLst>
        </pc:spChg>
        <pc:spChg chg="add mod ord">
          <ac:chgData name="Cahill, Martin" userId="2977ffd0-a014-4f70-b25e-62924d8e5a18" providerId="ADAL" clId="{C63978D7-2AFE-41C8-BFFE-16A1ABD758D3}" dt="2023-02-08T13:40:22.519" v="111" actId="20577"/>
          <ac:spMkLst>
            <pc:docMk/>
            <pc:sldMk cId="3007676999" sldId="273"/>
            <ac:spMk id="5" creationId="{15466B2C-7949-4F16-8935-436A974214D5}"/>
          </ac:spMkLst>
        </pc:spChg>
        <pc:spChg chg="add mod ord">
          <ac:chgData name="Cahill, Martin" userId="2977ffd0-a014-4f70-b25e-62924d8e5a18" providerId="ADAL" clId="{C63978D7-2AFE-41C8-BFFE-16A1ABD758D3}" dt="2023-02-08T15:57:17.981" v="1348" actId="14100"/>
          <ac:spMkLst>
            <pc:docMk/>
            <pc:sldMk cId="3007676999" sldId="273"/>
            <ac:spMk id="6" creationId="{A713E8E6-4921-4B3D-937D-13E5D1242F29}"/>
          </ac:spMkLst>
        </pc:spChg>
        <pc:spChg chg="add mod">
          <ac:chgData name="Cahill, Martin" userId="2977ffd0-a014-4f70-b25e-62924d8e5a18" providerId="ADAL" clId="{C63978D7-2AFE-41C8-BFFE-16A1ABD758D3}" dt="2023-02-08T15:54:38.732" v="1203" actId="1076"/>
          <ac:spMkLst>
            <pc:docMk/>
            <pc:sldMk cId="3007676999" sldId="273"/>
            <ac:spMk id="7" creationId="{339DC0B4-C76C-4480-BD6F-F6576F1D2903}"/>
          </ac:spMkLst>
        </pc:spChg>
        <pc:spChg chg="add mod">
          <ac:chgData name="Cahill, Martin" userId="2977ffd0-a014-4f70-b25e-62924d8e5a18" providerId="ADAL" clId="{C63978D7-2AFE-41C8-BFFE-16A1ABD758D3}" dt="2023-02-08T15:54:38.732" v="1203" actId="1076"/>
          <ac:spMkLst>
            <pc:docMk/>
            <pc:sldMk cId="3007676999" sldId="273"/>
            <ac:spMk id="8" creationId="{8B116212-784D-4371-8FD2-63C1BD58CF60}"/>
          </ac:spMkLst>
        </pc:spChg>
        <pc:spChg chg="add mod">
          <ac:chgData name="Cahill, Martin" userId="2977ffd0-a014-4f70-b25e-62924d8e5a18" providerId="ADAL" clId="{C63978D7-2AFE-41C8-BFFE-16A1ABD758D3}" dt="2023-02-08T15:54:38.732" v="1203" actId="1076"/>
          <ac:spMkLst>
            <pc:docMk/>
            <pc:sldMk cId="3007676999" sldId="273"/>
            <ac:spMk id="9" creationId="{95D45B8A-722A-4A95-968B-E9E808840BFE}"/>
          </ac:spMkLst>
        </pc:spChg>
        <pc:spChg chg="add mod">
          <ac:chgData name="Cahill, Martin" userId="2977ffd0-a014-4f70-b25e-62924d8e5a18" providerId="ADAL" clId="{C63978D7-2AFE-41C8-BFFE-16A1ABD758D3}" dt="2023-02-08T15:54:38.732" v="1203" actId="1076"/>
          <ac:spMkLst>
            <pc:docMk/>
            <pc:sldMk cId="3007676999" sldId="273"/>
            <ac:spMk id="10" creationId="{5D332127-C101-43F0-BFCB-F631CB6DC9C2}"/>
          </ac:spMkLst>
        </pc:spChg>
        <pc:spChg chg="add mod">
          <ac:chgData name="Cahill, Martin" userId="2977ffd0-a014-4f70-b25e-62924d8e5a18" providerId="ADAL" clId="{C63978D7-2AFE-41C8-BFFE-16A1ABD758D3}" dt="2023-02-08T15:54:38.732" v="1203" actId="1076"/>
          <ac:spMkLst>
            <pc:docMk/>
            <pc:sldMk cId="3007676999" sldId="273"/>
            <ac:spMk id="11" creationId="{EB384DB8-1FE4-49D2-8AC5-FA962448CE71}"/>
          </ac:spMkLst>
        </pc:spChg>
        <pc:spChg chg="add mod">
          <ac:chgData name="Cahill, Martin" userId="2977ffd0-a014-4f70-b25e-62924d8e5a18" providerId="ADAL" clId="{C63978D7-2AFE-41C8-BFFE-16A1ABD758D3}" dt="2023-02-08T15:54:38.732" v="1203" actId="1076"/>
          <ac:spMkLst>
            <pc:docMk/>
            <pc:sldMk cId="3007676999" sldId="273"/>
            <ac:spMk id="12" creationId="{8CAA530F-E35C-451D-AAE9-3D55CC2FD8EE}"/>
          </ac:spMkLst>
        </pc:spChg>
        <pc:spChg chg="add mod">
          <ac:chgData name="Cahill, Martin" userId="2977ffd0-a014-4f70-b25e-62924d8e5a18" providerId="ADAL" clId="{C63978D7-2AFE-41C8-BFFE-16A1ABD758D3}" dt="2023-02-08T15:54:38.732" v="1203" actId="1076"/>
          <ac:spMkLst>
            <pc:docMk/>
            <pc:sldMk cId="3007676999" sldId="273"/>
            <ac:spMk id="13" creationId="{9FCC562F-F936-4D47-BBFB-2B39879E0D9B}"/>
          </ac:spMkLst>
        </pc:spChg>
        <pc:spChg chg="add mod">
          <ac:chgData name="Cahill, Martin" userId="2977ffd0-a014-4f70-b25e-62924d8e5a18" providerId="ADAL" clId="{C63978D7-2AFE-41C8-BFFE-16A1ABD758D3}" dt="2023-02-08T15:54:38.732" v="1203" actId="1076"/>
          <ac:spMkLst>
            <pc:docMk/>
            <pc:sldMk cId="3007676999" sldId="273"/>
            <ac:spMk id="17" creationId="{E5F102CF-154A-4119-9769-79077BFD491D}"/>
          </ac:spMkLst>
        </pc:spChg>
        <pc:spChg chg="add mod">
          <ac:chgData name="Cahill, Martin" userId="2977ffd0-a014-4f70-b25e-62924d8e5a18" providerId="ADAL" clId="{C63978D7-2AFE-41C8-BFFE-16A1ABD758D3}" dt="2023-02-08T15:54:38.732" v="1203" actId="1076"/>
          <ac:spMkLst>
            <pc:docMk/>
            <pc:sldMk cId="3007676999" sldId="273"/>
            <ac:spMk id="18" creationId="{B800F062-3AAE-499A-AFE1-8BD146EDB2A7}"/>
          </ac:spMkLst>
        </pc:spChg>
        <pc:spChg chg="add mod">
          <ac:chgData name="Cahill, Martin" userId="2977ffd0-a014-4f70-b25e-62924d8e5a18" providerId="ADAL" clId="{C63978D7-2AFE-41C8-BFFE-16A1ABD758D3}" dt="2023-02-08T15:54:38.732" v="1203" actId="1076"/>
          <ac:spMkLst>
            <pc:docMk/>
            <pc:sldMk cId="3007676999" sldId="273"/>
            <ac:spMk id="19" creationId="{68399464-3E75-4C90-B7E4-755764001723}"/>
          </ac:spMkLst>
        </pc:spChg>
        <pc:cxnChg chg="add mod">
          <ac:chgData name="Cahill, Martin" userId="2977ffd0-a014-4f70-b25e-62924d8e5a18" providerId="ADAL" clId="{C63978D7-2AFE-41C8-BFFE-16A1ABD758D3}" dt="2023-02-08T15:54:38.732" v="1203" actId="1076"/>
          <ac:cxnSpMkLst>
            <pc:docMk/>
            <pc:sldMk cId="3007676999" sldId="273"/>
            <ac:cxnSpMk id="14" creationId="{3C4EDC02-2DC1-418C-BB9F-45B3B7DFF7E4}"/>
          </ac:cxnSpMkLst>
        </pc:cxnChg>
        <pc:cxnChg chg="add mod">
          <ac:chgData name="Cahill, Martin" userId="2977ffd0-a014-4f70-b25e-62924d8e5a18" providerId="ADAL" clId="{C63978D7-2AFE-41C8-BFFE-16A1ABD758D3}" dt="2023-02-08T15:54:38.732" v="1203" actId="1076"/>
          <ac:cxnSpMkLst>
            <pc:docMk/>
            <pc:sldMk cId="3007676999" sldId="273"/>
            <ac:cxnSpMk id="15" creationId="{08F82F27-1BF3-45E1-82D4-7F08943E8A5F}"/>
          </ac:cxnSpMkLst>
        </pc:cxnChg>
        <pc:cxnChg chg="add mod">
          <ac:chgData name="Cahill, Martin" userId="2977ffd0-a014-4f70-b25e-62924d8e5a18" providerId="ADAL" clId="{C63978D7-2AFE-41C8-BFFE-16A1ABD758D3}" dt="2023-02-08T15:54:38.732" v="1203" actId="1076"/>
          <ac:cxnSpMkLst>
            <pc:docMk/>
            <pc:sldMk cId="3007676999" sldId="273"/>
            <ac:cxnSpMk id="16" creationId="{1381F5FA-644A-46D6-9342-16746FDE6CF3}"/>
          </ac:cxnSpMkLst>
        </pc:cxnChg>
      </pc:sldChg>
      <pc:sldChg chg="addSp delSp modSp new mod ord modClrScheme chgLayout">
        <pc:chgData name="Cahill, Martin" userId="2977ffd0-a014-4f70-b25e-62924d8e5a18" providerId="ADAL" clId="{C63978D7-2AFE-41C8-BFFE-16A1ABD758D3}" dt="2023-02-22T15:16:30.237" v="9848" actId="20577"/>
        <pc:sldMkLst>
          <pc:docMk/>
          <pc:sldMk cId="151659554" sldId="274"/>
        </pc:sldMkLst>
        <pc:spChg chg="add mod">
          <ac:chgData name="Cahill, Martin" userId="2977ffd0-a014-4f70-b25e-62924d8e5a18" providerId="ADAL" clId="{C63978D7-2AFE-41C8-BFFE-16A1ABD758D3}" dt="2023-02-21T08:56:50.077" v="8403" actId="14100"/>
          <ac:spMkLst>
            <pc:docMk/>
            <pc:sldMk cId="151659554" sldId="274"/>
            <ac:spMk id="2" creationId="{00AE1EF6-D450-419B-B1ED-3543AA77E1CA}"/>
          </ac:spMkLst>
        </pc:spChg>
        <pc:spChg chg="del mod ord">
          <ac:chgData name="Cahill, Martin" userId="2977ffd0-a014-4f70-b25e-62924d8e5a18" providerId="ADAL" clId="{C63978D7-2AFE-41C8-BFFE-16A1ABD758D3}" dt="2023-02-08T13:56:56.261" v="363" actId="700"/>
          <ac:spMkLst>
            <pc:docMk/>
            <pc:sldMk cId="151659554" sldId="274"/>
            <ac:spMk id="2" creationId="{9D82F1CB-7C6C-4199-ADAE-D7F8AA4DC67F}"/>
          </ac:spMkLst>
        </pc:spChg>
        <pc:spChg chg="mod ord">
          <ac:chgData name="Cahill, Martin" userId="2977ffd0-a014-4f70-b25e-62924d8e5a18" providerId="ADAL" clId="{C63978D7-2AFE-41C8-BFFE-16A1ABD758D3}" dt="2023-02-08T13:56:56.261" v="363" actId="700"/>
          <ac:spMkLst>
            <pc:docMk/>
            <pc:sldMk cId="151659554" sldId="274"/>
            <ac:spMk id="3" creationId="{2B62C48D-ED38-4424-A464-BB576A7D50BC}"/>
          </ac:spMkLst>
        </pc:spChg>
        <pc:spChg chg="mod ord">
          <ac:chgData name="Cahill, Martin" userId="2977ffd0-a014-4f70-b25e-62924d8e5a18" providerId="ADAL" clId="{C63978D7-2AFE-41C8-BFFE-16A1ABD758D3}" dt="2023-02-08T13:56:56.261" v="363" actId="700"/>
          <ac:spMkLst>
            <pc:docMk/>
            <pc:sldMk cId="151659554" sldId="274"/>
            <ac:spMk id="4" creationId="{8A217C3A-49C5-420F-B674-708EE6ECADAA}"/>
          </ac:spMkLst>
        </pc:spChg>
        <pc:spChg chg="del mod ord">
          <ac:chgData name="Cahill, Martin" userId="2977ffd0-a014-4f70-b25e-62924d8e5a18" providerId="ADAL" clId="{C63978D7-2AFE-41C8-BFFE-16A1ABD758D3}" dt="2023-02-08T13:56:56.261" v="363" actId="700"/>
          <ac:spMkLst>
            <pc:docMk/>
            <pc:sldMk cId="151659554" sldId="274"/>
            <ac:spMk id="5" creationId="{FAF1F463-675D-4169-86A4-E579E34678D5}"/>
          </ac:spMkLst>
        </pc:spChg>
        <pc:spChg chg="add mod ord">
          <ac:chgData name="Cahill, Martin" userId="2977ffd0-a014-4f70-b25e-62924d8e5a18" providerId="ADAL" clId="{C63978D7-2AFE-41C8-BFFE-16A1ABD758D3}" dt="2023-02-08T13:57:02.950" v="385" actId="20577"/>
          <ac:spMkLst>
            <pc:docMk/>
            <pc:sldMk cId="151659554" sldId="274"/>
            <ac:spMk id="6" creationId="{E398D4BF-53ED-428E-AF07-661F4FDC10F5}"/>
          </ac:spMkLst>
        </pc:spChg>
        <pc:spChg chg="add del mod ord">
          <ac:chgData name="Cahill, Martin" userId="2977ffd0-a014-4f70-b25e-62924d8e5a18" providerId="ADAL" clId="{C63978D7-2AFE-41C8-BFFE-16A1ABD758D3}" dt="2023-02-08T13:57:24.723" v="387"/>
          <ac:spMkLst>
            <pc:docMk/>
            <pc:sldMk cId="151659554" sldId="274"/>
            <ac:spMk id="7" creationId="{61AB7B3C-0CD4-4420-8FF0-5EDD736C6BBB}"/>
          </ac:spMkLst>
        </pc:spChg>
        <pc:spChg chg="add mod ord">
          <ac:chgData name="Cahill, Martin" userId="2977ffd0-a014-4f70-b25e-62924d8e5a18" providerId="ADAL" clId="{C63978D7-2AFE-41C8-BFFE-16A1ABD758D3}" dt="2023-02-22T15:16:30.237" v="9848" actId="20577"/>
          <ac:spMkLst>
            <pc:docMk/>
            <pc:sldMk cId="151659554" sldId="274"/>
            <ac:spMk id="8" creationId="{72CD012C-481A-4F56-8FA9-DBA44E368998}"/>
          </ac:spMkLst>
        </pc:spChg>
        <pc:graphicFrameChg chg="add mod">
          <ac:chgData name="Cahill, Martin" userId="2977ffd0-a014-4f70-b25e-62924d8e5a18" providerId="ADAL" clId="{C63978D7-2AFE-41C8-BFFE-16A1ABD758D3}" dt="2023-02-08T13:59:28.691" v="541"/>
          <ac:graphicFrameMkLst>
            <pc:docMk/>
            <pc:sldMk cId="151659554" sldId="274"/>
            <ac:graphicFrameMk id="9" creationId="{642AB868-4F5F-4AF8-8D9A-59297012214A}"/>
          </ac:graphicFrameMkLst>
        </pc:graphicFrameChg>
      </pc:sldChg>
      <pc:sldChg chg="addSp delSp modSp new del mod modClrScheme modShow chgLayout">
        <pc:chgData name="Cahill, Martin" userId="2977ffd0-a014-4f70-b25e-62924d8e5a18" providerId="ADAL" clId="{C63978D7-2AFE-41C8-BFFE-16A1ABD758D3}" dt="2023-02-17T11:29:19.051" v="8135" actId="47"/>
        <pc:sldMkLst>
          <pc:docMk/>
          <pc:sldMk cId="3618937577" sldId="275"/>
        </pc:sldMkLst>
        <pc:spChg chg="del mod ord">
          <ac:chgData name="Cahill, Martin" userId="2977ffd0-a014-4f70-b25e-62924d8e5a18" providerId="ADAL" clId="{C63978D7-2AFE-41C8-BFFE-16A1ABD758D3}" dt="2023-02-08T14:00:49.997" v="543" actId="700"/>
          <ac:spMkLst>
            <pc:docMk/>
            <pc:sldMk cId="3618937577" sldId="275"/>
            <ac:spMk id="2" creationId="{21EE4714-DD2E-42D6-8235-88B316138322}"/>
          </ac:spMkLst>
        </pc:spChg>
        <pc:spChg chg="del mod ord">
          <ac:chgData name="Cahill, Martin" userId="2977ffd0-a014-4f70-b25e-62924d8e5a18" providerId="ADAL" clId="{C63978D7-2AFE-41C8-BFFE-16A1ABD758D3}" dt="2023-02-08T14:00:49.997" v="543" actId="700"/>
          <ac:spMkLst>
            <pc:docMk/>
            <pc:sldMk cId="3618937577" sldId="275"/>
            <ac:spMk id="3" creationId="{A813874C-7C2D-49AA-9C70-3DE7C0F816E2}"/>
          </ac:spMkLst>
        </pc:spChg>
        <pc:spChg chg="mod ord">
          <ac:chgData name="Cahill, Martin" userId="2977ffd0-a014-4f70-b25e-62924d8e5a18" providerId="ADAL" clId="{C63978D7-2AFE-41C8-BFFE-16A1ABD758D3}" dt="2023-02-08T14:00:49.997" v="543" actId="700"/>
          <ac:spMkLst>
            <pc:docMk/>
            <pc:sldMk cId="3618937577" sldId="275"/>
            <ac:spMk id="4" creationId="{69C84603-EE99-496C-A11C-85EF91E1C244}"/>
          </ac:spMkLst>
        </pc:spChg>
        <pc:spChg chg="mod ord">
          <ac:chgData name="Cahill, Martin" userId="2977ffd0-a014-4f70-b25e-62924d8e5a18" providerId="ADAL" clId="{C63978D7-2AFE-41C8-BFFE-16A1ABD758D3}" dt="2023-02-08T14:00:49.997" v="543" actId="700"/>
          <ac:spMkLst>
            <pc:docMk/>
            <pc:sldMk cId="3618937577" sldId="275"/>
            <ac:spMk id="5" creationId="{17C19F33-2BA1-4C46-A129-E20081882876}"/>
          </ac:spMkLst>
        </pc:spChg>
        <pc:spChg chg="del">
          <ac:chgData name="Cahill, Martin" userId="2977ffd0-a014-4f70-b25e-62924d8e5a18" providerId="ADAL" clId="{C63978D7-2AFE-41C8-BFFE-16A1ABD758D3}" dt="2023-02-08T14:00:49.997" v="543" actId="700"/>
          <ac:spMkLst>
            <pc:docMk/>
            <pc:sldMk cId="3618937577" sldId="275"/>
            <ac:spMk id="6" creationId="{050149B8-6297-463B-8FEB-D6C88B291FA9}"/>
          </ac:spMkLst>
        </pc:spChg>
        <pc:spChg chg="add mod ord">
          <ac:chgData name="Cahill, Martin" userId="2977ffd0-a014-4f70-b25e-62924d8e5a18" providerId="ADAL" clId="{C63978D7-2AFE-41C8-BFFE-16A1ABD758D3}" dt="2023-02-08T15:04:54.127" v="973" actId="20577"/>
          <ac:spMkLst>
            <pc:docMk/>
            <pc:sldMk cId="3618937577" sldId="275"/>
            <ac:spMk id="7" creationId="{DBFD48BF-6828-4894-A587-3C99070DB943}"/>
          </ac:spMkLst>
        </pc:spChg>
        <pc:spChg chg="add mod ord">
          <ac:chgData name="Cahill, Martin" userId="2977ffd0-a014-4f70-b25e-62924d8e5a18" providerId="ADAL" clId="{C63978D7-2AFE-41C8-BFFE-16A1ABD758D3}" dt="2023-02-08T15:05:39.409" v="1201" actId="20577"/>
          <ac:spMkLst>
            <pc:docMk/>
            <pc:sldMk cId="3618937577" sldId="275"/>
            <ac:spMk id="8" creationId="{2B878AD2-B99B-4086-830A-FE97220F165E}"/>
          </ac:spMkLst>
        </pc:spChg>
      </pc:sldChg>
      <pc:sldChg chg="modSp add del mod">
        <pc:chgData name="Cahill, Martin" userId="2977ffd0-a014-4f70-b25e-62924d8e5a18" providerId="ADAL" clId="{C63978D7-2AFE-41C8-BFFE-16A1ABD758D3}" dt="2023-02-15T11:01:04.564" v="5605" actId="47"/>
        <pc:sldMkLst>
          <pc:docMk/>
          <pc:sldMk cId="3776452152" sldId="276"/>
        </pc:sldMkLst>
        <pc:spChg chg="mod">
          <ac:chgData name="Cahill, Martin" userId="2977ffd0-a014-4f70-b25e-62924d8e5a18" providerId="ADAL" clId="{C63978D7-2AFE-41C8-BFFE-16A1ABD758D3}" dt="2023-02-08T14:01:03.884" v="573" actId="20577"/>
          <ac:spMkLst>
            <pc:docMk/>
            <pc:sldMk cId="3776452152" sldId="276"/>
            <ac:spMk id="5" creationId="{15466B2C-7949-4F16-8935-436A974214D5}"/>
          </ac:spMkLst>
        </pc:spChg>
        <pc:spChg chg="mod">
          <ac:chgData name="Cahill, Martin" userId="2977ffd0-a014-4f70-b25e-62924d8e5a18" providerId="ADAL" clId="{C63978D7-2AFE-41C8-BFFE-16A1ABD758D3}" dt="2023-02-08T14:01:29.470" v="647" actId="20577"/>
          <ac:spMkLst>
            <pc:docMk/>
            <pc:sldMk cId="3776452152" sldId="276"/>
            <ac:spMk id="6" creationId="{A713E8E6-4921-4B3D-937D-13E5D1242F29}"/>
          </ac:spMkLst>
        </pc:spChg>
      </pc:sldChg>
      <pc:sldChg chg="addSp delSp modSp add mod modClrScheme chgLayout modNotesTx">
        <pc:chgData name="Cahill, Martin" userId="2977ffd0-a014-4f70-b25e-62924d8e5a18" providerId="ADAL" clId="{C63978D7-2AFE-41C8-BFFE-16A1ABD758D3}" dt="2023-02-17T11:14:49.504" v="8134" actId="20577"/>
        <pc:sldMkLst>
          <pc:docMk/>
          <pc:sldMk cId="1188335628" sldId="277"/>
        </pc:sldMkLst>
        <pc:spChg chg="mod">
          <ac:chgData name="Cahill, Martin" userId="2977ffd0-a014-4f70-b25e-62924d8e5a18" providerId="ADAL" clId="{C63978D7-2AFE-41C8-BFFE-16A1ABD758D3}" dt="2023-02-14T19:06:53.193" v="5090" actId="26606"/>
          <ac:spMkLst>
            <pc:docMk/>
            <pc:sldMk cId="1188335628" sldId="277"/>
            <ac:spMk id="5" creationId="{15466B2C-7949-4F16-8935-436A974214D5}"/>
          </ac:spMkLst>
        </pc:spChg>
        <pc:spChg chg="mod">
          <ac:chgData name="Cahill, Martin" userId="2977ffd0-a014-4f70-b25e-62924d8e5a18" providerId="ADAL" clId="{C63978D7-2AFE-41C8-BFFE-16A1ABD758D3}" dt="2023-02-14T19:06:53.193" v="5090" actId="26606"/>
          <ac:spMkLst>
            <pc:docMk/>
            <pc:sldMk cId="1188335628" sldId="277"/>
            <ac:spMk id="6" creationId="{A713E8E6-4921-4B3D-937D-13E5D1242F29}"/>
          </ac:spMkLst>
        </pc:spChg>
        <pc:spChg chg="add del mod">
          <ac:chgData name="Cahill, Martin" userId="2977ffd0-a014-4f70-b25e-62924d8e5a18" providerId="ADAL" clId="{C63978D7-2AFE-41C8-BFFE-16A1ABD758D3}" dt="2023-02-14T19:06:53.193" v="5090" actId="26606"/>
          <ac:spMkLst>
            <pc:docMk/>
            <pc:sldMk cId="1188335628" sldId="277"/>
            <ac:spMk id="11" creationId="{47577EBE-BDC7-F535-5261-9863600B1361}"/>
          </ac:spMkLst>
        </pc:spChg>
        <pc:spChg chg="add del mod">
          <ac:chgData name="Cahill, Martin" userId="2977ffd0-a014-4f70-b25e-62924d8e5a18" providerId="ADAL" clId="{C63978D7-2AFE-41C8-BFFE-16A1ABD758D3}" dt="2023-02-14T19:06:53.193" v="5090" actId="26606"/>
          <ac:spMkLst>
            <pc:docMk/>
            <pc:sldMk cId="1188335628" sldId="277"/>
            <ac:spMk id="13" creationId="{643D0529-1B64-59D4-6DB1-3D4474A83362}"/>
          </ac:spMkLst>
        </pc:spChg>
      </pc:sldChg>
      <pc:sldChg chg="addSp delSp modSp new mod modClrScheme modAnim chgLayout modNotesTx">
        <pc:chgData name="Cahill, Martin" userId="2977ffd0-a014-4f70-b25e-62924d8e5a18" providerId="ADAL" clId="{C63978D7-2AFE-41C8-BFFE-16A1ABD758D3}" dt="2023-02-22T15:20:09.205" v="9862"/>
        <pc:sldMkLst>
          <pc:docMk/>
          <pc:sldMk cId="3666614319" sldId="278"/>
        </pc:sldMkLst>
        <pc:spChg chg="del mod ord">
          <ac:chgData name="Cahill, Martin" userId="2977ffd0-a014-4f70-b25e-62924d8e5a18" providerId="ADAL" clId="{C63978D7-2AFE-41C8-BFFE-16A1ABD758D3}" dt="2023-02-08T15:57:43.050" v="1350" actId="700"/>
          <ac:spMkLst>
            <pc:docMk/>
            <pc:sldMk cId="3666614319" sldId="278"/>
            <ac:spMk id="2" creationId="{0E1770ED-0CE0-4F10-AB2D-FCDF752C8D66}"/>
          </ac:spMkLst>
        </pc:spChg>
        <pc:spChg chg="del mod ord">
          <ac:chgData name="Cahill, Martin" userId="2977ffd0-a014-4f70-b25e-62924d8e5a18" providerId="ADAL" clId="{C63978D7-2AFE-41C8-BFFE-16A1ABD758D3}" dt="2023-02-08T15:57:43.050" v="1350" actId="700"/>
          <ac:spMkLst>
            <pc:docMk/>
            <pc:sldMk cId="3666614319" sldId="278"/>
            <ac:spMk id="3" creationId="{AEEA8843-B387-4B87-92F9-AADD01ED2BB0}"/>
          </ac:spMkLst>
        </pc:spChg>
        <pc:spChg chg="mod ord">
          <ac:chgData name="Cahill, Martin" userId="2977ffd0-a014-4f70-b25e-62924d8e5a18" providerId="ADAL" clId="{C63978D7-2AFE-41C8-BFFE-16A1ABD758D3}" dt="2023-02-08T16:01:27.768" v="1599" actId="26606"/>
          <ac:spMkLst>
            <pc:docMk/>
            <pc:sldMk cId="3666614319" sldId="278"/>
            <ac:spMk id="4" creationId="{63117DDF-66BF-4FBD-90FE-A76D3CE480EF}"/>
          </ac:spMkLst>
        </pc:spChg>
        <pc:spChg chg="mod ord">
          <ac:chgData name="Cahill, Martin" userId="2977ffd0-a014-4f70-b25e-62924d8e5a18" providerId="ADAL" clId="{C63978D7-2AFE-41C8-BFFE-16A1ABD758D3}" dt="2023-02-08T16:01:27.768" v="1599" actId="26606"/>
          <ac:spMkLst>
            <pc:docMk/>
            <pc:sldMk cId="3666614319" sldId="278"/>
            <ac:spMk id="5" creationId="{BEC5B87A-7CFA-4945-960C-B94DAED1AF40}"/>
          </ac:spMkLst>
        </pc:spChg>
        <pc:spChg chg="del">
          <ac:chgData name="Cahill, Martin" userId="2977ffd0-a014-4f70-b25e-62924d8e5a18" providerId="ADAL" clId="{C63978D7-2AFE-41C8-BFFE-16A1ABD758D3}" dt="2023-02-08T15:57:43.050" v="1350" actId="700"/>
          <ac:spMkLst>
            <pc:docMk/>
            <pc:sldMk cId="3666614319" sldId="278"/>
            <ac:spMk id="6" creationId="{C40C5FB7-DFFA-4C82-A168-AF03066CBD30}"/>
          </ac:spMkLst>
        </pc:spChg>
        <pc:spChg chg="add mod ord">
          <ac:chgData name="Cahill, Martin" userId="2977ffd0-a014-4f70-b25e-62924d8e5a18" providerId="ADAL" clId="{C63978D7-2AFE-41C8-BFFE-16A1ABD758D3}" dt="2023-02-08T16:01:27.768" v="1599" actId="26606"/>
          <ac:spMkLst>
            <pc:docMk/>
            <pc:sldMk cId="3666614319" sldId="278"/>
            <ac:spMk id="7" creationId="{4191FD8C-B664-4DC3-A20D-AAA4C97604EB}"/>
          </ac:spMkLst>
        </pc:spChg>
        <pc:spChg chg="add del mod ord">
          <ac:chgData name="Cahill, Martin" userId="2977ffd0-a014-4f70-b25e-62924d8e5a18" providerId="ADAL" clId="{C63978D7-2AFE-41C8-BFFE-16A1ABD758D3}" dt="2023-02-08T16:01:27.768" v="1599" actId="26606"/>
          <ac:spMkLst>
            <pc:docMk/>
            <pc:sldMk cId="3666614319" sldId="278"/>
            <ac:spMk id="8" creationId="{DDEAE00C-E62A-4078-8E21-BFDF2EB0732F}"/>
          </ac:spMkLst>
        </pc:spChg>
        <pc:spChg chg="add del mod ord">
          <ac:chgData name="Cahill, Martin" userId="2977ffd0-a014-4f70-b25e-62924d8e5a18" providerId="ADAL" clId="{C63978D7-2AFE-41C8-BFFE-16A1ABD758D3}" dt="2023-02-08T15:59:00.838" v="1414" actId="26606"/>
          <ac:spMkLst>
            <pc:docMk/>
            <pc:sldMk cId="3666614319" sldId="278"/>
            <ac:spMk id="9" creationId="{993EA9D8-1906-4669-BFD8-B67BF107EA30}"/>
          </ac:spMkLst>
        </pc:spChg>
        <pc:spChg chg="add del mod">
          <ac:chgData name="Cahill, Martin" userId="2977ffd0-a014-4f70-b25e-62924d8e5a18" providerId="ADAL" clId="{C63978D7-2AFE-41C8-BFFE-16A1ABD758D3}" dt="2023-02-15T11:00:39.098" v="5603" actId="22"/>
          <ac:spMkLst>
            <pc:docMk/>
            <pc:sldMk cId="3666614319" sldId="278"/>
            <ac:spMk id="14" creationId="{79DDB8BB-0CE1-851B-A0B5-D6F3B80BCC06}"/>
          </ac:spMkLst>
        </pc:spChg>
        <pc:spChg chg="add del">
          <ac:chgData name="Cahill, Martin" userId="2977ffd0-a014-4f70-b25e-62924d8e5a18" providerId="ADAL" clId="{C63978D7-2AFE-41C8-BFFE-16A1ABD758D3}" dt="2023-02-08T16:01:55.959" v="1603" actId="26606"/>
          <ac:spMkLst>
            <pc:docMk/>
            <pc:sldMk cId="3666614319" sldId="278"/>
            <ac:spMk id="19" creationId="{44FC7D6F-C953-0FAA-DAD0-506E1B89C002}"/>
          </ac:spMkLst>
        </pc:spChg>
        <pc:graphicFrameChg chg="add mod modGraphic">
          <ac:chgData name="Cahill, Martin" userId="2977ffd0-a014-4f70-b25e-62924d8e5a18" providerId="ADAL" clId="{C63978D7-2AFE-41C8-BFFE-16A1ABD758D3}" dt="2023-02-21T08:52:29.063" v="8173" actId="14100"/>
          <ac:graphicFrameMkLst>
            <pc:docMk/>
            <pc:sldMk cId="3666614319" sldId="278"/>
            <ac:graphicFrameMk id="10" creationId="{91344579-83D2-0FEE-CB91-336862735ECD}"/>
          </ac:graphicFrameMkLst>
        </pc:graphicFrameChg>
        <pc:picChg chg="add mod ord modCrop">
          <ac:chgData name="Cahill, Martin" userId="2977ffd0-a014-4f70-b25e-62924d8e5a18" providerId="ADAL" clId="{C63978D7-2AFE-41C8-BFFE-16A1ABD758D3}" dt="2023-02-21T19:11:38.056" v="9431" actId="14100"/>
          <ac:picMkLst>
            <pc:docMk/>
            <pc:sldMk cId="3666614319" sldId="278"/>
            <ac:picMk id="3" creationId="{C0BC76D5-9892-43DA-A5BA-7F2C8C2F8E83}"/>
          </ac:picMkLst>
        </pc:picChg>
      </pc:sldChg>
      <pc:sldChg chg="addSp delSp modSp new mod modClrScheme chgLayout">
        <pc:chgData name="Cahill, Martin" userId="2977ffd0-a014-4f70-b25e-62924d8e5a18" providerId="ADAL" clId="{C63978D7-2AFE-41C8-BFFE-16A1ABD758D3}" dt="2023-02-22T15:16:55.585" v="9850" actId="1076"/>
        <pc:sldMkLst>
          <pc:docMk/>
          <pc:sldMk cId="2614494303" sldId="279"/>
        </pc:sldMkLst>
        <pc:spChg chg="del mod ord">
          <ac:chgData name="Cahill, Martin" userId="2977ffd0-a014-4f70-b25e-62924d8e5a18" providerId="ADAL" clId="{C63978D7-2AFE-41C8-BFFE-16A1ABD758D3}" dt="2023-02-14T19:03:22.372" v="4760" actId="700"/>
          <ac:spMkLst>
            <pc:docMk/>
            <pc:sldMk cId="2614494303" sldId="279"/>
            <ac:spMk id="2" creationId="{0774A016-588A-465C-B6D6-7976A3011F8A}"/>
          </ac:spMkLst>
        </pc:spChg>
        <pc:spChg chg="mod ord">
          <ac:chgData name="Cahill, Martin" userId="2977ffd0-a014-4f70-b25e-62924d8e5a18" providerId="ADAL" clId="{C63978D7-2AFE-41C8-BFFE-16A1ABD758D3}" dt="2023-02-14T19:03:22.372" v="4760" actId="700"/>
          <ac:spMkLst>
            <pc:docMk/>
            <pc:sldMk cId="2614494303" sldId="279"/>
            <ac:spMk id="3" creationId="{37DFF3E5-D27D-4E2C-B5CF-073F72D4D086}"/>
          </ac:spMkLst>
        </pc:spChg>
        <pc:spChg chg="mod ord">
          <ac:chgData name="Cahill, Martin" userId="2977ffd0-a014-4f70-b25e-62924d8e5a18" providerId="ADAL" clId="{C63978D7-2AFE-41C8-BFFE-16A1ABD758D3}" dt="2023-02-14T19:03:22.372" v="4760" actId="700"/>
          <ac:spMkLst>
            <pc:docMk/>
            <pc:sldMk cId="2614494303" sldId="279"/>
            <ac:spMk id="4" creationId="{67C2FA05-5D0C-4776-B135-CCFA8D1864CB}"/>
          </ac:spMkLst>
        </pc:spChg>
        <pc:spChg chg="del">
          <ac:chgData name="Cahill, Martin" userId="2977ffd0-a014-4f70-b25e-62924d8e5a18" providerId="ADAL" clId="{C63978D7-2AFE-41C8-BFFE-16A1ABD758D3}" dt="2023-02-14T19:03:10.900" v="4759"/>
          <ac:spMkLst>
            <pc:docMk/>
            <pc:sldMk cId="2614494303" sldId="279"/>
            <ac:spMk id="5" creationId="{B317908C-9F37-4E16-88AB-473BFD2ED829}"/>
          </ac:spMkLst>
        </pc:spChg>
        <pc:spChg chg="add mod ord">
          <ac:chgData name="Cahill, Martin" userId="2977ffd0-a014-4f70-b25e-62924d8e5a18" providerId="ADAL" clId="{C63978D7-2AFE-41C8-BFFE-16A1ABD758D3}" dt="2023-02-14T19:03:49.783" v="4814" actId="20577"/>
          <ac:spMkLst>
            <pc:docMk/>
            <pc:sldMk cId="2614494303" sldId="279"/>
            <ac:spMk id="7" creationId="{974651FD-4359-424D-8F54-32D38DE48039}"/>
          </ac:spMkLst>
        </pc:spChg>
        <pc:spChg chg="add mod ord">
          <ac:chgData name="Cahill, Martin" userId="2977ffd0-a014-4f70-b25e-62924d8e5a18" providerId="ADAL" clId="{C63978D7-2AFE-41C8-BFFE-16A1ABD758D3}" dt="2023-02-16T09:49:49.449" v="6386" actId="20577"/>
          <ac:spMkLst>
            <pc:docMk/>
            <pc:sldMk cId="2614494303" sldId="279"/>
            <ac:spMk id="8" creationId="{298ECFF8-5ED3-47BC-9DB3-F834A7180DFA}"/>
          </ac:spMkLst>
        </pc:spChg>
        <pc:spChg chg="add mod">
          <ac:chgData name="Cahill, Martin" userId="2977ffd0-a014-4f70-b25e-62924d8e5a18" providerId="ADAL" clId="{C63978D7-2AFE-41C8-BFFE-16A1ABD758D3}" dt="2023-02-22T15:16:55.585" v="9850" actId="1076"/>
          <ac:spMkLst>
            <pc:docMk/>
            <pc:sldMk cId="2614494303" sldId="279"/>
            <ac:spMk id="9" creationId="{9995B380-B944-44A0-AECB-7BF03C23CF33}"/>
          </ac:spMkLst>
        </pc:spChg>
        <pc:graphicFrameChg chg="add mod ord">
          <ac:chgData name="Cahill, Martin" userId="2977ffd0-a014-4f70-b25e-62924d8e5a18" providerId="ADAL" clId="{C63978D7-2AFE-41C8-BFFE-16A1ABD758D3}" dt="2023-02-14T19:03:22.372" v="4760" actId="700"/>
          <ac:graphicFrameMkLst>
            <pc:docMk/>
            <pc:sldMk cId="2614494303" sldId="279"/>
            <ac:graphicFrameMk id="6" creationId="{4A35C781-4D88-4BA1-93D6-134B68386CB3}"/>
          </ac:graphicFrameMkLst>
        </pc:graphicFrameChg>
      </pc:sldChg>
      <pc:sldChg chg="addSp delSp modSp new del mod modShow">
        <pc:chgData name="Cahill, Martin" userId="2977ffd0-a014-4f70-b25e-62924d8e5a18" providerId="ADAL" clId="{C63978D7-2AFE-41C8-BFFE-16A1ABD758D3}" dt="2023-02-22T15:15:25.193" v="9792" actId="47"/>
        <pc:sldMkLst>
          <pc:docMk/>
          <pc:sldMk cId="781585131" sldId="280"/>
        </pc:sldMkLst>
        <pc:spChg chg="mod">
          <ac:chgData name="Cahill, Martin" userId="2977ffd0-a014-4f70-b25e-62924d8e5a18" providerId="ADAL" clId="{C63978D7-2AFE-41C8-BFFE-16A1ABD758D3}" dt="2023-02-14T19:09:21.701" v="5135" actId="20577"/>
          <ac:spMkLst>
            <pc:docMk/>
            <pc:sldMk cId="781585131" sldId="280"/>
            <ac:spMk id="2" creationId="{0724DCB5-A581-4052-BCDB-E17195B85991}"/>
          </ac:spMkLst>
        </pc:spChg>
        <pc:spChg chg="del">
          <ac:chgData name="Cahill, Martin" userId="2977ffd0-a014-4f70-b25e-62924d8e5a18" providerId="ADAL" clId="{C63978D7-2AFE-41C8-BFFE-16A1ABD758D3}" dt="2023-02-14T19:19:11.523" v="5137"/>
          <ac:spMkLst>
            <pc:docMk/>
            <pc:sldMk cId="781585131" sldId="280"/>
            <ac:spMk id="3" creationId="{4FC4B19D-F524-4AC1-A1C9-2D24B71A41AA}"/>
          </ac:spMkLst>
        </pc:spChg>
        <pc:spChg chg="mod">
          <ac:chgData name="Cahill, Martin" userId="2977ffd0-a014-4f70-b25e-62924d8e5a18" providerId="ADAL" clId="{C63978D7-2AFE-41C8-BFFE-16A1ABD758D3}" dt="2023-02-14T19:43:34.962" v="5602" actId="20577"/>
          <ac:spMkLst>
            <pc:docMk/>
            <pc:sldMk cId="781585131" sldId="280"/>
            <ac:spMk id="6" creationId="{857E7573-5E1B-46ED-9C5D-A27E911B4691}"/>
          </ac:spMkLst>
        </pc:spChg>
        <pc:spChg chg="add mod">
          <ac:chgData name="Cahill, Martin" userId="2977ffd0-a014-4f70-b25e-62924d8e5a18" providerId="ADAL" clId="{C63978D7-2AFE-41C8-BFFE-16A1ABD758D3}" dt="2023-02-21T19:13:24.499" v="9433" actId="1076"/>
          <ac:spMkLst>
            <pc:docMk/>
            <pc:sldMk cId="781585131" sldId="280"/>
            <ac:spMk id="8" creationId="{8AE9B2F5-AA1E-4CAF-898D-C6D38FA30ED2}"/>
          </ac:spMkLst>
        </pc:spChg>
        <pc:spChg chg="add mod">
          <ac:chgData name="Cahill, Martin" userId="2977ffd0-a014-4f70-b25e-62924d8e5a18" providerId="ADAL" clId="{C63978D7-2AFE-41C8-BFFE-16A1ABD758D3}" dt="2023-02-21T09:20:21.109" v="8404" actId="1076"/>
          <ac:spMkLst>
            <pc:docMk/>
            <pc:sldMk cId="781585131" sldId="280"/>
            <ac:spMk id="9" creationId="{8E8F70D8-DC60-414E-8A79-EFC68C426E63}"/>
          </ac:spMkLst>
        </pc:spChg>
        <pc:spChg chg="add mod">
          <ac:chgData name="Cahill, Martin" userId="2977ffd0-a014-4f70-b25e-62924d8e5a18" providerId="ADAL" clId="{C63978D7-2AFE-41C8-BFFE-16A1ABD758D3}" dt="2023-02-21T19:13:29.230" v="9434" actId="1076"/>
          <ac:spMkLst>
            <pc:docMk/>
            <pc:sldMk cId="781585131" sldId="280"/>
            <ac:spMk id="10" creationId="{167B2C0A-28F1-41DD-8FC2-E886DD3DD179}"/>
          </ac:spMkLst>
        </pc:spChg>
        <pc:spChg chg="add mod">
          <ac:chgData name="Cahill, Martin" userId="2977ffd0-a014-4f70-b25e-62924d8e5a18" providerId="ADAL" clId="{C63978D7-2AFE-41C8-BFFE-16A1ABD758D3}" dt="2023-02-21T09:20:21.109" v="8404" actId="1076"/>
          <ac:spMkLst>
            <pc:docMk/>
            <pc:sldMk cId="781585131" sldId="280"/>
            <ac:spMk id="11" creationId="{803288AA-8C5A-4998-8734-9320177E7B1E}"/>
          </ac:spMkLst>
        </pc:spChg>
        <pc:spChg chg="add mod">
          <ac:chgData name="Cahill, Martin" userId="2977ffd0-a014-4f70-b25e-62924d8e5a18" providerId="ADAL" clId="{C63978D7-2AFE-41C8-BFFE-16A1ABD758D3}" dt="2023-02-21T19:13:21.699" v="9432" actId="1076"/>
          <ac:spMkLst>
            <pc:docMk/>
            <pc:sldMk cId="781585131" sldId="280"/>
            <ac:spMk id="12" creationId="{C9170FA4-99DA-4954-ABD3-EE117EF69CA5}"/>
          </ac:spMkLst>
        </pc:spChg>
        <pc:spChg chg="add mod">
          <ac:chgData name="Cahill, Martin" userId="2977ffd0-a014-4f70-b25e-62924d8e5a18" providerId="ADAL" clId="{C63978D7-2AFE-41C8-BFFE-16A1ABD758D3}" dt="2023-02-21T19:13:34.211" v="9435" actId="1076"/>
          <ac:spMkLst>
            <pc:docMk/>
            <pc:sldMk cId="781585131" sldId="280"/>
            <ac:spMk id="13" creationId="{1FBBA924-A406-499C-B3A0-DC8F80FDCBBE}"/>
          </ac:spMkLst>
        </pc:spChg>
        <pc:spChg chg="add mod">
          <ac:chgData name="Cahill, Martin" userId="2977ffd0-a014-4f70-b25e-62924d8e5a18" providerId="ADAL" clId="{C63978D7-2AFE-41C8-BFFE-16A1ABD758D3}" dt="2023-02-21T09:20:21.109" v="8404" actId="1076"/>
          <ac:spMkLst>
            <pc:docMk/>
            <pc:sldMk cId="781585131" sldId="280"/>
            <ac:spMk id="14" creationId="{B33F03A3-F96F-4808-8CDC-C88510AE4299}"/>
          </ac:spMkLst>
        </pc:spChg>
        <pc:spChg chg="add mod">
          <ac:chgData name="Cahill, Martin" userId="2977ffd0-a014-4f70-b25e-62924d8e5a18" providerId="ADAL" clId="{C63978D7-2AFE-41C8-BFFE-16A1ABD758D3}" dt="2023-02-21T09:20:21.109" v="8404" actId="1076"/>
          <ac:spMkLst>
            <pc:docMk/>
            <pc:sldMk cId="781585131" sldId="280"/>
            <ac:spMk id="15" creationId="{73E66923-FE2B-4E68-9C71-DB6803A5F583}"/>
          </ac:spMkLst>
        </pc:spChg>
        <pc:graphicFrameChg chg="add mod">
          <ac:chgData name="Cahill, Martin" userId="2977ffd0-a014-4f70-b25e-62924d8e5a18" providerId="ADAL" clId="{C63978D7-2AFE-41C8-BFFE-16A1ABD758D3}" dt="2023-02-14T19:39:03.638" v="5234" actId="692"/>
          <ac:graphicFrameMkLst>
            <pc:docMk/>
            <pc:sldMk cId="781585131" sldId="280"/>
            <ac:graphicFrameMk id="7" creationId="{B6FA9331-B7D9-4C6F-96E4-EBF969D5702B}"/>
          </ac:graphicFrameMkLst>
        </pc:graphicFrameChg>
      </pc:sldChg>
      <pc:sldChg chg="addSp delSp modSp new mod">
        <pc:chgData name="Cahill, Martin" userId="2977ffd0-a014-4f70-b25e-62924d8e5a18" providerId="ADAL" clId="{C63978D7-2AFE-41C8-BFFE-16A1ABD758D3}" dt="2023-02-21T18:51:28.674" v="9126" actId="20577"/>
        <pc:sldMkLst>
          <pc:docMk/>
          <pc:sldMk cId="2315562020" sldId="281"/>
        </pc:sldMkLst>
        <pc:spChg chg="mod">
          <ac:chgData name="Cahill, Martin" userId="2977ffd0-a014-4f70-b25e-62924d8e5a18" providerId="ADAL" clId="{C63978D7-2AFE-41C8-BFFE-16A1ABD758D3}" dt="2023-02-15T11:35:44.378" v="5663" actId="20577"/>
          <ac:spMkLst>
            <pc:docMk/>
            <pc:sldMk cId="2315562020" sldId="281"/>
            <ac:spMk id="2" creationId="{8ADDB490-F66A-436D-A8B3-9EEADB71728A}"/>
          </ac:spMkLst>
        </pc:spChg>
        <pc:spChg chg="add mod">
          <ac:chgData name="Cahill, Martin" userId="2977ffd0-a014-4f70-b25e-62924d8e5a18" providerId="ADAL" clId="{C63978D7-2AFE-41C8-BFFE-16A1ABD758D3}" dt="2023-02-21T09:27:37.346" v="8421" actId="1076"/>
          <ac:spMkLst>
            <pc:docMk/>
            <pc:sldMk cId="2315562020" sldId="281"/>
            <ac:spMk id="3" creationId="{4E09B149-AD60-4658-94CF-45C1EDE5204F}"/>
          </ac:spMkLst>
        </pc:spChg>
        <pc:spChg chg="del">
          <ac:chgData name="Cahill, Martin" userId="2977ffd0-a014-4f70-b25e-62924d8e5a18" providerId="ADAL" clId="{C63978D7-2AFE-41C8-BFFE-16A1ABD758D3}" dt="2023-02-15T11:35:21.035" v="5608"/>
          <ac:spMkLst>
            <pc:docMk/>
            <pc:sldMk cId="2315562020" sldId="281"/>
            <ac:spMk id="3" creationId="{BA06F4FC-7C30-45C5-A944-D17BD6692288}"/>
          </ac:spMkLst>
        </pc:spChg>
        <pc:spChg chg="mod">
          <ac:chgData name="Cahill, Martin" userId="2977ffd0-a014-4f70-b25e-62924d8e5a18" providerId="ADAL" clId="{C63978D7-2AFE-41C8-BFFE-16A1ABD758D3}" dt="2023-02-21T18:51:28.674" v="9126" actId="20577"/>
          <ac:spMkLst>
            <pc:docMk/>
            <pc:sldMk cId="2315562020" sldId="281"/>
            <ac:spMk id="6" creationId="{DB4B9215-419D-4390-8BDB-367BDF238B03}"/>
          </ac:spMkLst>
        </pc:spChg>
        <pc:graphicFrameChg chg="add mod">
          <ac:chgData name="Cahill, Martin" userId="2977ffd0-a014-4f70-b25e-62924d8e5a18" providerId="ADAL" clId="{C63978D7-2AFE-41C8-BFFE-16A1ABD758D3}" dt="2023-02-15T11:35:21.035" v="5608"/>
          <ac:graphicFrameMkLst>
            <pc:docMk/>
            <pc:sldMk cId="2315562020" sldId="281"/>
            <ac:graphicFrameMk id="7" creationId="{FB94ADC1-8CBE-41F0-83A5-8F0F9EEBDC00}"/>
          </ac:graphicFrameMkLst>
        </pc:graphicFrameChg>
      </pc:sldChg>
      <pc:sldChg chg="addSp delSp modSp new mod modNotesTx">
        <pc:chgData name="Cahill, Martin" userId="2977ffd0-a014-4f70-b25e-62924d8e5a18" providerId="ADAL" clId="{C63978D7-2AFE-41C8-BFFE-16A1ABD758D3}" dt="2023-02-22T15:18:14.859" v="9855" actId="20577"/>
        <pc:sldMkLst>
          <pc:docMk/>
          <pc:sldMk cId="301136715" sldId="282"/>
        </pc:sldMkLst>
        <pc:spChg chg="mod">
          <ac:chgData name="Cahill, Martin" userId="2977ffd0-a014-4f70-b25e-62924d8e5a18" providerId="ADAL" clId="{C63978D7-2AFE-41C8-BFFE-16A1ABD758D3}" dt="2023-02-16T09:51:41.701" v="6416" actId="20577"/>
          <ac:spMkLst>
            <pc:docMk/>
            <pc:sldMk cId="301136715" sldId="282"/>
            <ac:spMk id="2" creationId="{29806A9E-C22D-4B64-BFB4-9C099DB9466C}"/>
          </ac:spMkLst>
        </pc:spChg>
        <pc:spChg chg="mod">
          <ac:chgData name="Cahill, Martin" userId="2977ffd0-a014-4f70-b25e-62924d8e5a18" providerId="ADAL" clId="{C63978D7-2AFE-41C8-BFFE-16A1ABD758D3}" dt="2023-02-21T19:10:43.781" v="9427" actId="20577"/>
          <ac:spMkLst>
            <pc:docMk/>
            <pc:sldMk cId="301136715" sldId="282"/>
            <ac:spMk id="3" creationId="{4C1D326D-0237-4FDF-84E2-A96A669DDDE9}"/>
          </ac:spMkLst>
        </pc:spChg>
        <pc:spChg chg="del">
          <ac:chgData name="Cahill, Martin" userId="2977ffd0-a014-4f70-b25e-62924d8e5a18" providerId="ADAL" clId="{C63978D7-2AFE-41C8-BFFE-16A1ABD758D3}" dt="2023-02-17T10:08:19.879" v="7505" actId="478"/>
          <ac:spMkLst>
            <pc:docMk/>
            <pc:sldMk cId="301136715" sldId="282"/>
            <ac:spMk id="6" creationId="{B83D3048-8776-45A6-9791-591CAD150F10}"/>
          </ac:spMkLst>
        </pc:spChg>
        <pc:spChg chg="add mod">
          <ac:chgData name="Cahill, Martin" userId="2977ffd0-a014-4f70-b25e-62924d8e5a18" providerId="ADAL" clId="{C63978D7-2AFE-41C8-BFFE-16A1ABD758D3}" dt="2023-02-17T10:09:29.759" v="7609" actId="207"/>
          <ac:spMkLst>
            <pc:docMk/>
            <pc:sldMk cId="301136715" sldId="282"/>
            <ac:spMk id="10" creationId="{9262726A-CB74-4A46-AE0A-9F5DF7DAC85A}"/>
          </ac:spMkLst>
        </pc:spChg>
        <pc:spChg chg="add mod">
          <ac:chgData name="Cahill, Martin" userId="2977ffd0-a014-4f70-b25e-62924d8e5a18" providerId="ADAL" clId="{C63978D7-2AFE-41C8-BFFE-16A1ABD758D3}" dt="2023-02-21T18:49:58.112" v="9097" actId="14100"/>
          <ac:spMkLst>
            <pc:docMk/>
            <pc:sldMk cId="301136715" sldId="282"/>
            <ac:spMk id="11" creationId="{0FE4FDDC-DE2F-47BC-ABB7-1BFC2A0A7C8A}"/>
          </ac:spMkLst>
        </pc:spChg>
        <pc:spChg chg="mod">
          <ac:chgData name="Cahill, Martin" userId="2977ffd0-a014-4f70-b25e-62924d8e5a18" providerId="ADAL" clId="{C63978D7-2AFE-41C8-BFFE-16A1ABD758D3}" dt="2023-02-21T17:38:49.265" v="8846"/>
          <ac:spMkLst>
            <pc:docMk/>
            <pc:sldMk cId="301136715" sldId="282"/>
            <ac:spMk id="13" creationId="{DC84BCEE-B547-410E-AE7C-27B3B20E8AD1}"/>
          </ac:spMkLst>
        </pc:spChg>
        <pc:spChg chg="mod">
          <ac:chgData name="Cahill, Martin" userId="2977ffd0-a014-4f70-b25e-62924d8e5a18" providerId="ADAL" clId="{C63978D7-2AFE-41C8-BFFE-16A1ABD758D3}" dt="2023-02-22T15:18:14.859" v="9855" actId="20577"/>
          <ac:spMkLst>
            <pc:docMk/>
            <pc:sldMk cId="301136715" sldId="282"/>
            <ac:spMk id="14" creationId="{52AC3FCC-8C62-4C65-96BA-53B74BE21C92}"/>
          </ac:spMkLst>
        </pc:spChg>
        <pc:spChg chg="mod">
          <ac:chgData name="Cahill, Martin" userId="2977ffd0-a014-4f70-b25e-62924d8e5a18" providerId="ADAL" clId="{C63978D7-2AFE-41C8-BFFE-16A1ABD758D3}" dt="2023-02-21T17:39:21.542" v="8895"/>
          <ac:spMkLst>
            <pc:docMk/>
            <pc:sldMk cId="301136715" sldId="282"/>
            <ac:spMk id="16" creationId="{A05648F7-DAFD-4186-8B61-2D385C424812}"/>
          </ac:spMkLst>
        </pc:spChg>
        <pc:spChg chg="mod">
          <ac:chgData name="Cahill, Martin" userId="2977ffd0-a014-4f70-b25e-62924d8e5a18" providerId="ADAL" clId="{C63978D7-2AFE-41C8-BFFE-16A1ABD758D3}" dt="2023-02-21T17:39:44.676" v="8939" actId="20577"/>
          <ac:spMkLst>
            <pc:docMk/>
            <pc:sldMk cId="301136715" sldId="282"/>
            <ac:spMk id="17" creationId="{87EB7162-A229-44C3-983B-A187B10061D5}"/>
          </ac:spMkLst>
        </pc:spChg>
        <pc:spChg chg="add del mod">
          <ac:chgData name="Cahill, Martin" userId="2977ffd0-a014-4f70-b25e-62924d8e5a18" providerId="ADAL" clId="{C63978D7-2AFE-41C8-BFFE-16A1ABD758D3}" dt="2023-02-21T18:49:38.724" v="9093" actId="478"/>
          <ac:spMkLst>
            <pc:docMk/>
            <pc:sldMk cId="301136715" sldId="282"/>
            <ac:spMk id="18" creationId="{8CDC84EF-D38D-4421-BC34-601C74C4E9C0}"/>
          </ac:spMkLst>
        </pc:spChg>
        <pc:spChg chg="mod">
          <ac:chgData name="Cahill, Martin" userId="2977ffd0-a014-4f70-b25e-62924d8e5a18" providerId="ADAL" clId="{C63978D7-2AFE-41C8-BFFE-16A1ABD758D3}" dt="2023-02-21T18:48:58.169" v="9083"/>
          <ac:spMkLst>
            <pc:docMk/>
            <pc:sldMk cId="301136715" sldId="282"/>
            <ac:spMk id="20" creationId="{FC66FEDC-A599-4F43-ACE2-80126274608D}"/>
          </ac:spMkLst>
        </pc:spChg>
        <pc:spChg chg="mod">
          <ac:chgData name="Cahill, Martin" userId="2977ffd0-a014-4f70-b25e-62924d8e5a18" providerId="ADAL" clId="{C63978D7-2AFE-41C8-BFFE-16A1ABD758D3}" dt="2023-02-21T18:50:22.683" v="9102" actId="14100"/>
          <ac:spMkLst>
            <pc:docMk/>
            <pc:sldMk cId="301136715" sldId="282"/>
            <ac:spMk id="21" creationId="{1017D710-3811-40A7-BBBC-0197A88182E2}"/>
          </ac:spMkLst>
        </pc:spChg>
        <pc:spChg chg="add del">
          <ac:chgData name="Cahill, Martin" userId="2977ffd0-a014-4f70-b25e-62924d8e5a18" providerId="ADAL" clId="{C63978D7-2AFE-41C8-BFFE-16A1ABD758D3}" dt="2023-02-21T18:49:10.521" v="9087" actId="22"/>
          <ac:spMkLst>
            <pc:docMk/>
            <pc:sldMk cId="301136715" sldId="282"/>
            <ac:spMk id="22" creationId="{F5DCE21F-BECF-4D69-8321-DF85D063E2A9}"/>
          </ac:spMkLst>
        </pc:spChg>
        <pc:grpChg chg="add mod">
          <ac:chgData name="Cahill, Martin" userId="2977ffd0-a014-4f70-b25e-62924d8e5a18" providerId="ADAL" clId="{C63978D7-2AFE-41C8-BFFE-16A1ABD758D3}" dt="2023-02-21T18:49:46.085" v="9094" actId="1076"/>
          <ac:grpSpMkLst>
            <pc:docMk/>
            <pc:sldMk cId="301136715" sldId="282"/>
            <ac:grpSpMk id="9" creationId="{B63AB829-D077-4220-ABB6-625B5CD75743}"/>
          </ac:grpSpMkLst>
        </pc:grpChg>
        <pc:grpChg chg="add mod">
          <ac:chgData name="Cahill, Martin" userId="2977ffd0-a014-4f70-b25e-62924d8e5a18" providerId="ADAL" clId="{C63978D7-2AFE-41C8-BFFE-16A1ABD758D3}" dt="2023-02-21T18:49:46.085" v="9094" actId="1076"/>
          <ac:grpSpMkLst>
            <pc:docMk/>
            <pc:sldMk cId="301136715" sldId="282"/>
            <ac:grpSpMk id="12" creationId="{08AFF7CE-A876-4F2E-9D91-7A7724F2F4AC}"/>
          </ac:grpSpMkLst>
        </pc:grpChg>
        <pc:grpChg chg="add del mod">
          <ac:chgData name="Cahill, Martin" userId="2977ffd0-a014-4f70-b25e-62924d8e5a18" providerId="ADAL" clId="{C63978D7-2AFE-41C8-BFFE-16A1ABD758D3}" dt="2023-02-21T18:48:44.670" v="9080" actId="478"/>
          <ac:grpSpMkLst>
            <pc:docMk/>
            <pc:sldMk cId="301136715" sldId="282"/>
            <ac:grpSpMk id="15" creationId="{B12F057C-1CA0-47A1-8575-2509C2E84EDA}"/>
          </ac:grpSpMkLst>
        </pc:grpChg>
        <pc:grpChg chg="add mod">
          <ac:chgData name="Cahill, Martin" userId="2977ffd0-a014-4f70-b25e-62924d8e5a18" providerId="ADAL" clId="{C63978D7-2AFE-41C8-BFFE-16A1ABD758D3}" dt="2023-02-21T18:49:46.085" v="9094" actId="1076"/>
          <ac:grpSpMkLst>
            <pc:docMk/>
            <pc:sldMk cId="301136715" sldId="282"/>
            <ac:grpSpMk id="19" creationId="{72C08F67-74D9-4B48-A6B0-AA8495029070}"/>
          </ac:grpSpMkLst>
        </pc:grpChg>
        <pc:picChg chg="add del mod">
          <ac:chgData name="Cahill, Martin" userId="2977ffd0-a014-4f70-b25e-62924d8e5a18" providerId="ADAL" clId="{C63978D7-2AFE-41C8-BFFE-16A1ABD758D3}" dt="2023-02-21T17:38:03.704" v="8729" actId="478"/>
          <ac:picMkLst>
            <pc:docMk/>
            <pc:sldMk cId="301136715" sldId="282"/>
            <ac:picMk id="8" creationId="{CCBBA39E-D113-4716-AA16-2954AF0A4363}"/>
          </ac:picMkLst>
        </pc:picChg>
      </pc:sldChg>
      <pc:sldChg chg="addSp modSp new mod ord">
        <pc:chgData name="Cahill, Martin" userId="2977ffd0-a014-4f70-b25e-62924d8e5a18" providerId="ADAL" clId="{C63978D7-2AFE-41C8-BFFE-16A1ABD758D3}" dt="2023-02-22T15:18:33.463" v="9856" actId="20577"/>
        <pc:sldMkLst>
          <pc:docMk/>
          <pc:sldMk cId="3113682654" sldId="283"/>
        </pc:sldMkLst>
        <pc:spChg chg="mod">
          <ac:chgData name="Cahill, Martin" userId="2977ffd0-a014-4f70-b25e-62924d8e5a18" providerId="ADAL" clId="{C63978D7-2AFE-41C8-BFFE-16A1ABD758D3}" dt="2023-02-16T09:51:51.719" v="6443" actId="20577"/>
          <ac:spMkLst>
            <pc:docMk/>
            <pc:sldMk cId="3113682654" sldId="283"/>
            <ac:spMk id="2" creationId="{F5061521-6261-4DC9-9DF9-99989EF0E335}"/>
          </ac:spMkLst>
        </pc:spChg>
        <pc:spChg chg="mod">
          <ac:chgData name="Cahill, Martin" userId="2977ffd0-a014-4f70-b25e-62924d8e5a18" providerId="ADAL" clId="{C63978D7-2AFE-41C8-BFFE-16A1ABD758D3}" dt="2023-02-22T15:18:33.463" v="9856" actId="20577"/>
          <ac:spMkLst>
            <pc:docMk/>
            <pc:sldMk cId="3113682654" sldId="283"/>
            <ac:spMk id="3" creationId="{958B16CE-C44B-45D7-BA2C-E988725B686D}"/>
          </ac:spMkLst>
        </pc:spChg>
        <pc:picChg chg="add mod">
          <ac:chgData name="Cahill, Martin" userId="2977ffd0-a014-4f70-b25e-62924d8e5a18" providerId="ADAL" clId="{C63978D7-2AFE-41C8-BFFE-16A1ABD758D3}" dt="2023-02-21T17:28:19.952" v="8720" actId="14100"/>
          <ac:picMkLst>
            <pc:docMk/>
            <pc:sldMk cId="3113682654" sldId="283"/>
            <ac:picMk id="8" creationId="{776A3D86-7D67-4BC8-99A7-D6AFE2E522A5}"/>
          </ac:picMkLst>
        </pc:picChg>
        <pc:picChg chg="add mod">
          <ac:chgData name="Cahill, Martin" userId="2977ffd0-a014-4f70-b25e-62924d8e5a18" providerId="ADAL" clId="{C63978D7-2AFE-41C8-BFFE-16A1ABD758D3}" dt="2023-02-21T17:29:55.693" v="8726" actId="14100"/>
          <ac:picMkLst>
            <pc:docMk/>
            <pc:sldMk cId="3113682654" sldId="283"/>
            <ac:picMk id="10" creationId="{FA48F2D9-FF58-47C4-9315-B7BCE9F0ACBD}"/>
          </ac:picMkLst>
        </pc:picChg>
        <pc:picChg chg="add mod">
          <ac:chgData name="Cahill, Martin" userId="2977ffd0-a014-4f70-b25e-62924d8e5a18" providerId="ADAL" clId="{C63978D7-2AFE-41C8-BFFE-16A1ABD758D3}" dt="2023-02-21T17:28:15.612" v="8719" actId="1076"/>
          <ac:picMkLst>
            <pc:docMk/>
            <pc:sldMk cId="3113682654" sldId="283"/>
            <ac:picMk id="12" creationId="{B9D72571-03B1-4752-B499-05C584716B11}"/>
          </ac:picMkLst>
        </pc:picChg>
      </pc:sldChg>
      <pc:sldChg chg="addSp delSp modSp add mod">
        <pc:chgData name="Cahill, Martin" userId="2977ffd0-a014-4f70-b25e-62924d8e5a18" providerId="ADAL" clId="{C63978D7-2AFE-41C8-BFFE-16A1ABD758D3}" dt="2023-02-21T19:25:36.383" v="9585" actId="20577"/>
        <pc:sldMkLst>
          <pc:docMk/>
          <pc:sldMk cId="3483085219" sldId="284"/>
        </pc:sldMkLst>
        <pc:spChg chg="add del mod">
          <ac:chgData name="Cahill, Martin" userId="2977ffd0-a014-4f70-b25e-62924d8e5a18" providerId="ADAL" clId="{C63978D7-2AFE-41C8-BFFE-16A1ABD758D3}" dt="2023-02-21T19:16:33.309" v="9441" actId="478"/>
          <ac:spMkLst>
            <pc:docMk/>
            <pc:sldMk cId="3483085219" sldId="284"/>
            <ac:spMk id="3" creationId="{A0111B2F-6F45-4D0A-8E75-1D255D732112}"/>
          </ac:spMkLst>
        </pc:spChg>
        <pc:spChg chg="mod">
          <ac:chgData name="Cahill, Martin" userId="2977ffd0-a014-4f70-b25e-62924d8e5a18" providerId="ADAL" clId="{C63978D7-2AFE-41C8-BFFE-16A1ABD758D3}" dt="2023-02-21T19:25:36.383" v="9585" actId="20577"/>
          <ac:spMkLst>
            <pc:docMk/>
            <pc:sldMk cId="3483085219" sldId="284"/>
            <ac:spMk id="6" creationId="{857E7573-5E1B-46ED-9C5D-A27E911B4691}"/>
          </ac:spMkLst>
        </pc:spChg>
        <pc:spChg chg="del">
          <ac:chgData name="Cahill, Martin" userId="2977ffd0-a014-4f70-b25e-62924d8e5a18" providerId="ADAL" clId="{C63978D7-2AFE-41C8-BFFE-16A1ABD758D3}" dt="2023-02-21T19:22:14.385" v="9470" actId="478"/>
          <ac:spMkLst>
            <pc:docMk/>
            <pc:sldMk cId="3483085219" sldId="284"/>
            <ac:spMk id="8" creationId="{8AE9B2F5-AA1E-4CAF-898D-C6D38FA30ED2}"/>
          </ac:spMkLst>
        </pc:spChg>
        <pc:spChg chg="del">
          <ac:chgData name="Cahill, Martin" userId="2977ffd0-a014-4f70-b25e-62924d8e5a18" providerId="ADAL" clId="{C63978D7-2AFE-41C8-BFFE-16A1ABD758D3}" dt="2023-02-21T19:22:14.385" v="9470" actId="478"/>
          <ac:spMkLst>
            <pc:docMk/>
            <pc:sldMk cId="3483085219" sldId="284"/>
            <ac:spMk id="9" creationId="{8E8F70D8-DC60-414E-8A79-EFC68C426E63}"/>
          </ac:spMkLst>
        </pc:spChg>
        <pc:spChg chg="del">
          <ac:chgData name="Cahill, Martin" userId="2977ffd0-a014-4f70-b25e-62924d8e5a18" providerId="ADAL" clId="{C63978D7-2AFE-41C8-BFFE-16A1ABD758D3}" dt="2023-02-21T19:22:14.385" v="9470" actId="478"/>
          <ac:spMkLst>
            <pc:docMk/>
            <pc:sldMk cId="3483085219" sldId="284"/>
            <ac:spMk id="10" creationId="{167B2C0A-28F1-41DD-8FC2-E886DD3DD179}"/>
          </ac:spMkLst>
        </pc:spChg>
        <pc:spChg chg="del">
          <ac:chgData name="Cahill, Martin" userId="2977ffd0-a014-4f70-b25e-62924d8e5a18" providerId="ADAL" clId="{C63978D7-2AFE-41C8-BFFE-16A1ABD758D3}" dt="2023-02-21T19:22:06.978" v="9468" actId="478"/>
          <ac:spMkLst>
            <pc:docMk/>
            <pc:sldMk cId="3483085219" sldId="284"/>
            <ac:spMk id="11" creationId="{803288AA-8C5A-4998-8734-9320177E7B1E}"/>
          </ac:spMkLst>
        </pc:spChg>
        <pc:spChg chg="del">
          <ac:chgData name="Cahill, Martin" userId="2977ffd0-a014-4f70-b25e-62924d8e5a18" providerId="ADAL" clId="{C63978D7-2AFE-41C8-BFFE-16A1ABD758D3}" dt="2023-02-21T19:22:14.385" v="9470" actId="478"/>
          <ac:spMkLst>
            <pc:docMk/>
            <pc:sldMk cId="3483085219" sldId="284"/>
            <ac:spMk id="12" creationId="{C9170FA4-99DA-4954-ABD3-EE117EF69CA5}"/>
          </ac:spMkLst>
        </pc:spChg>
        <pc:spChg chg="del">
          <ac:chgData name="Cahill, Martin" userId="2977ffd0-a014-4f70-b25e-62924d8e5a18" providerId="ADAL" clId="{C63978D7-2AFE-41C8-BFFE-16A1ABD758D3}" dt="2023-02-21T19:22:14.385" v="9470" actId="478"/>
          <ac:spMkLst>
            <pc:docMk/>
            <pc:sldMk cId="3483085219" sldId="284"/>
            <ac:spMk id="13" creationId="{1FBBA924-A406-499C-B3A0-DC8F80FDCBBE}"/>
          </ac:spMkLst>
        </pc:spChg>
        <pc:spChg chg="del">
          <ac:chgData name="Cahill, Martin" userId="2977ffd0-a014-4f70-b25e-62924d8e5a18" providerId="ADAL" clId="{C63978D7-2AFE-41C8-BFFE-16A1ABD758D3}" dt="2023-02-21T19:22:10.867" v="9469" actId="478"/>
          <ac:spMkLst>
            <pc:docMk/>
            <pc:sldMk cId="3483085219" sldId="284"/>
            <ac:spMk id="14" creationId="{B33F03A3-F96F-4808-8CDC-C88510AE4299}"/>
          </ac:spMkLst>
        </pc:spChg>
        <pc:spChg chg="del">
          <ac:chgData name="Cahill, Martin" userId="2977ffd0-a014-4f70-b25e-62924d8e5a18" providerId="ADAL" clId="{C63978D7-2AFE-41C8-BFFE-16A1ABD758D3}" dt="2023-02-21T19:22:21.960" v="9471" actId="478"/>
          <ac:spMkLst>
            <pc:docMk/>
            <pc:sldMk cId="3483085219" sldId="284"/>
            <ac:spMk id="15" creationId="{73E66923-FE2B-4E68-9C71-DB6803A5F583}"/>
          </ac:spMkLst>
        </pc:spChg>
        <pc:graphicFrameChg chg="mod">
          <ac:chgData name="Cahill, Martin" userId="2977ffd0-a014-4f70-b25e-62924d8e5a18" providerId="ADAL" clId="{C63978D7-2AFE-41C8-BFFE-16A1ABD758D3}" dt="2023-02-21T19:21:02.215" v="9461" actId="2085"/>
          <ac:graphicFrameMkLst>
            <pc:docMk/>
            <pc:sldMk cId="3483085219" sldId="284"/>
            <ac:graphicFrameMk id="7" creationId="{B6FA9331-B7D9-4C6F-96E4-EBF969D5702B}"/>
          </ac:graphicFrameMkLst>
        </pc:graphicFrameChg>
        <pc:picChg chg="add del mod">
          <ac:chgData name="Cahill, Martin" userId="2977ffd0-a014-4f70-b25e-62924d8e5a18" providerId="ADAL" clId="{C63978D7-2AFE-41C8-BFFE-16A1ABD758D3}" dt="2023-02-21T19:16:54.148" v="9445" actId="478"/>
          <ac:picMkLst>
            <pc:docMk/>
            <pc:sldMk cId="3483085219" sldId="284"/>
            <ac:picMk id="16" creationId="{62A4766A-1E40-4B1F-9361-DF776896D61C}"/>
          </ac:picMkLst>
        </pc:picChg>
      </pc:sldChg>
      <pc:sldChg chg="delSp modSp add mod">
        <pc:chgData name="Cahill, Martin" userId="2977ffd0-a014-4f70-b25e-62924d8e5a18" providerId="ADAL" clId="{C63978D7-2AFE-41C8-BFFE-16A1ABD758D3}" dt="2023-02-21T19:26:16.139" v="9688" actId="20577"/>
        <pc:sldMkLst>
          <pc:docMk/>
          <pc:sldMk cId="2757132087" sldId="285"/>
        </pc:sldMkLst>
        <pc:spChg chg="mod">
          <ac:chgData name="Cahill, Martin" userId="2977ffd0-a014-4f70-b25e-62924d8e5a18" providerId="ADAL" clId="{C63978D7-2AFE-41C8-BFFE-16A1ABD758D3}" dt="2023-02-21T19:26:16.139" v="9688" actId="20577"/>
          <ac:spMkLst>
            <pc:docMk/>
            <pc:sldMk cId="2757132087" sldId="285"/>
            <ac:spMk id="6" creationId="{857E7573-5E1B-46ED-9C5D-A27E911B4691}"/>
          </ac:spMkLst>
        </pc:spChg>
        <pc:spChg chg="del">
          <ac:chgData name="Cahill, Martin" userId="2977ffd0-a014-4f70-b25e-62924d8e5a18" providerId="ADAL" clId="{C63978D7-2AFE-41C8-BFFE-16A1ABD758D3}" dt="2023-02-21T19:21:54.550" v="9467" actId="478"/>
          <ac:spMkLst>
            <pc:docMk/>
            <pc:sldMk cId="2757132087" sldId="285"/>
            <ac:spMk id="9" creationId="{8E8F70D8-DC60-414E-8A79-EFC68C426E63}"/>
          </ac:spMkLst>
        </pc:spChg>
        <pc:spChg chg="del">
          <ac:chgData name="Cahill, Martin" userId="2977ffd0-a014-4f70-b25e-62924d8e5a18" providerId="ADAL" clId="{C63978D7-2AFE-41C8-BFFE-16A1ABD758D3}" dt="2023-02-21T19:21:46.458" v="9464" actId="478"/>
          <ac:spMkLst>
            <pc:docMk/>
            <pc:sldMk cId="2757132087" sldId="285"/>
            <ac:spMk id="11" creationId="{803288AA-8C5A-4998-8734-9320177E7B1E}"/>
          </ac:spMkLst>
        </pc:spChg>
        <pc:spChg chg="del">
          <ac:chgData name="Cahill, Martin" userId="2977ffd0-a014-4f70-b25e-62924d8e5a18" providerId="ADAL" clId="{C63978D7-2AFE-41C8-BFFE-16A1ABD758D3}" dt="2023-02-21T19:21:48.956" v="9465" actId="478"/>
          <ac:spMkLst>
            <pc:docMk/>
            <pc:sldMk cId="2757132087" sldId="285"/>
            <ac:spMk id="14" creationId="{B33F03A3-F96F-4808-8CDC-C88510AE4299}"/>
          </ac:spMkLst>
        </pc:spChg>
        <pc:spChg chg="del">
          <ac:chgData name="Cahill, Martin" userId="2977ffd0-a014-4f70-b25e-62924d8e5a18" providerId="ADAL" clId="{C63978D7-2AFE-41C8-BFFE-16A1ABD758D3}" dt="2023-02-21T19:21:52.267" v="9466" actId="478"/>
          <ac:spMkLst>
            <pc:docMk/>
            <pc:sldMk cId="2757132087" sldId="285"/>
            <ac:spMk id="15" creationId="{73E66923-FE2B-4E68-9C71-DB6803A5F583}"/>
          </ac:spMkLst>
        </pc:spChg>
        <pc:graphicFrameChg chg="mod">
          <ac:chgData name="Cahill, Martin" userId="2977ffd0-a014-4f70-b25e-62924d8e5a18" providerId="ADAL" clId="{C63978D7-2AFE-41C8-BFFE-16A1ABD758D3}" dt="2023-02-21T19:21:11.751" v="9462"/>
          <ac:graphicFrameMkLst>
            <pc:docMk/>
            <pc:sldMk cId="2757132087" sldId="285"/>
            <ac:graphicFrameMk id="7" creationId="{B6FA9331-B7D9-4C6F-96E4-EBF969D5702B}"/>
          </ac:graphicFrameMkLst>
        </pc:graphicFrameChg>
      </pc:sldChg>
      <pc:sldChg chg="modSp add mod">
        <pc:chgData name="Cahill, Martin" userId="2977ffd0-a014-4f70-b25e-62924d8e5a18" providerId="ADAL" clId="{C63978D7-2AFE-41C8-BFFE-16A1ABD758D3}" dt="2023-02-21T19:26:53.256" v="9772" actId="20577"/>
        <pc:sldMkLst>
          <pc:docMk/>
          <pc:sldMk cId="2771188081" sldId="286"/>
        </pc:sldMkLst>
        <pc:spChg chg="mod">
          <ac:chgData name="Cahill, Martin" userId="2977ffd0-a014-4f70-b25e-62924d8e5a18" providerId="ADAL" clId="{C63978D7-2AFE-41C8-BFFE-16A1ABD758D3}" dt="2023-02-21T19:26:53.256" v="9772" actId="20577"/>
          <ac:spMkLst>
            <pc:docMk/>
            <pc:sldMk cId="2771188081" sldId="286"/>
            <ac:spMk id="6" creationId="{857E7573-5E1B-46ED-9C5D-A27E911B4691}"/>
          </ac:spMkLst>
        </pc:spChg>
      </pc:sldChg>
      <pc:sldChg chg="modSp add mod">
        <pc:chgData name="Cahill, Martin" userId="2977ffd0-a014-4f70-b25e-62924d8e5a18" providerId="ADAL" clId="{C63978D7-2AFE-41C8-BFFE-16A1ABD758D3}" dt="2023-02-21T19:27:35.135" v="9791"/>
        <pc:sldMkLst>
          <pc:docMk/>
          <pc:sldMk cId="1423786259" sldId="287"/>
        </pc:sldMkLst>
        <pc:spChg chg="mod">
          <ac:chgData name="Cahill, Martin" userId="2977ffd0-a014-4f70-b25e-62924d8e5a18" providerId="ADAL" clId="{C63978D7-2AFE-41C8-BFFE-16A1ABD758D3}" dt="2023-02-21T19:27:35.135" v="9791"/>
          <ac:spMkLst>
            <pc:docMk/>
            <pc:sldMk cId="1423786259" sldId="287"/>
            <ac:spMk id="6" creationId="{857E7573-5E1B-46ED-9C5D-A27E911B4691}"/>
          </ac:spMkLst>
        </pc:spChg>
      </pc:sldChg>
      <pc:sldChg chg="modSp add mod">
        <pc:chgData name="Cahill, Martin" userId="2977ffd0-a014-4f70-b25e-62924d8e5a18" providerId="ADAL" clId="{C63978D7-2AFE-41C8-BFFE-16A1ABD758D3}" dt="2023-02-21T19:27:12.365" v="9790" actId="20577"/>
        <pc:sldMkLst>
          <pc:docMk/>
          <pc:sldMk cId="1225062875" sldId="288"/>
        </pc:sldMkLst>
        <pc:spChg chg="mod">
          <ac:chgData name="Cahill, Martin" userId="2977ffd0-a014-4f70-b25e-62924d8e5a18" providerId="ADAL" clId="{C63978D7-2AFE-41C8-BFFE-16A1ABD758D3}" dt="2023-02-21T19:27:12.365" v="9790" actId="20577"/>
          <ac:spMkLst>
            <pc:docMk/>
            <pc:sldMk cId="1225062875" sldId="288"/>
            <ac:spMk id="6" creationId="{857E7573-5E1B-46ED-9C5D-A27E911B4691}"/>
          </ac:spMkLst>
        </pc:spChg>
        <pc:graphicFrameChg chg="mod">
          <ac:chgData name="Cahill, Martin" userId="2977ffd0-a014-4f70-b25e-62924d8e5a18" providerId="ADAL" clId="{C63978D7-2AFE-41C8-BFFE-16A1ABD758D3}" dt="2023-02-21T19:23:25.256" v="9476" actId="692"/>
          <ac:graphicFrameMkLst>
            <pc:docMk/>
            <pc:sldMk cId="1225062875" sldId="288"/>
            <ac:graphicFrameMk id="7" creationId="{B6FA9331-B7D9-4C6F-96E4-EBF969D5702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tionalgridplc-my.sharepoint.com/personal/martin_cahill_uk_nationalgrid_com/Documents/Documents/Deep%20Dive%2018%20J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tionalgridplc-my.sharepoint.com/personal/martin_cahill_uk_nationalgrid_com/Documents/Documents/Deep%20Dive%2018%20J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ationalgridplc-my.sharepoint.com/personal/martin_cahill_uk_nationalgrid_com/Documents/Documents/Deep%20Dive%2018%20J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ationalgridplc-my.sharepoint.com/personal/martin_cahill_uk_nationalgrid_com/Documents/Documents/Deep%20Dive%2018%20Ja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ationalgridplc-my.sharepoint.com/personal/martin_cahill_uk_nationalgrid_com/Documents/Documents/Deep%20Dive%2018%20Ja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ationalgridplc-my.sharepoint.com/personal/martin_cahill_uk_nationalgrid_com/Documents/Documents/Deep%20Dive%2018%20Ja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nationalgridplc-my.sharepoint.com/personal/martin_cahill_uk_nationalgrid_com/Documents/Documents/Deep%20Dive%2018%20Ja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nationalgridplc-my.sharepoint.com/personal/martin_cahill_uk_nationalgrid_com/Documents/Documents/Deep%20Dive%2018%20Ja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National Balance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'Pivot CWV &amp; Linepack'!$I$4</c:f>
              <c:strCache>
                <c:ptCount val="1"/>
                <c:pt idx="0">
                  <c:v>CWV</c:v>
                </c:pt>
              </c:strCache>
            </c:strRef>
          </c:tx>
          <c:spPr>
            <a:solidFill>
              <a:schemeClr val="accent4">
                <a:alpha val="56000"/>
              </a:schemeClr>
            </a:solidFill>
            <a:ln w="19050">
              <a:noFill/>
            </a:ln>
            <a:effectLst/>
          </c:spPr>
          <c:invertIfNegative val="0"/>
          <c:cat>
            <c:numRef>
              <c:f>'Pivot CWV &amp; Linepack'!$H$5:$H$35</c:f>
              <c:numCache>
                <c:formatCode>m/d/yyyy</c:formatCode>
                <c:ptCount val="31"/>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numCache>
            </c:numRef>
          </c:cat>
          <c:val>
            <c:numRef>
              <c:f>'Pivot CWV &amp; Linepack'!$I$5:$I$35</c:f>
              <c:numCache>
                <c:formatCode>General</c:formatCode>
                <c:ptCount val="31"/>
                <c:pt idx="0">
                  <c:v>6.6459999999999999</c:v>
                </c:pt>
                <c:pt idx="1">
                  <c:v>5.1776999999999997</c:v>
                </c:pt>
                <c:pt idx="2">
                  <c:v>5.6962999999999999</c:v>
                </c:pt>
                <c:pt idx="3">
                  <c:v>7.4638999999999998</c:v>
                </c:pt>
                <c:pt idx="4">
                  <c:v>7.6212999999999997</c:v>
                </c:pt>
                <c:pt idx="5">
                  <c:v>7.1082000000000001</c:v>
                </c:pt>
                <c:pt idx="6">
                  <c:v>6.7061999999999999</c:v>
                </c:pt>
                <c:pt idx="7">
                  <c:v>5.4244000000000003</c:v>
                </c:pt>
                <c:pt idx="8">
                  <c:v>4.9488000000000003</c:v>
                </c:pt>
                <c:pt idx="9">
                  <c:v>5.7718999999999996</c:v>
                </c:pt>
                <c:pt idx="10">
                  <c:v>5.6691000000000003</c:v>
                </c:pt>
                <c:pt idx="11">
                  <c:v>6.2290999999999999</c:v>
                </c:pt>
                <c:pt idx="12">
                  <c:v>5.8018000000000001</c:v>
                </c:pt>
                <c:pt idx="13">
                  <c:v>5.2762000000000002</c:v>
                </c:pt>
                <c:pt idx="14">
                  <c:v>4.3402000000000003</c:v>
                </c:pt>
                <c:pt idx="15">
                  <c:v>2.3921999999999999</c:v>
                </c:pt>
                <c:pt idx="16">
                  <c:v>0.84699999999999998</c:v>
                </c:pt>
                <c:pt idx="17">
                  <c:v>1.0196000000000001</c:v>
                </c:pt>
                <c:pt idx="18">
                  <c:v>1.1560999999999999</c:v>
                </c:pt>
                <c:pt idx="19">
                  <c:v>1.8223</c:v>
                </c:pt>
                <c:pt idx="20">
                  <c:v>1.2685</c:v>
                </c:pt>
                <c:pt idx="21">
                  <c:v>0.84870000000000001</c:v>
                </c:pt>
                <c:pt idx="22">
                  <c:v>1.6534</c:v>
                </c:pt>
                <c:pt idx="23">
                  <c:v>2.1709999999999998</c:v>
                </c:pt>
                <c:pt idx="24">
                  <c:v>2.2993999999999999</c:v>
                </c:pt>
                <c:pt idx="25">
                  <c:v>3.2092999999999998</c:v>
                </c:pt>
                <c:pt idx="26">
                  <c:v>3.4613</c:v>
                </c:pt>
                <c:pt idx="27">
                  <c:v>3.7376</c:v>
                </c:pt>
                <c:pt idx="28">
                  <c:v>4.1798999999999999</c:v>
                </c:pt>
                <c:pt idx="29">
                  <c:v>4.7374999999999998</c:v>
                </c:pt>
                <c:pt idx="30">
                  <c:v>4.9294000000000002</c:v>
                </c:pt>
              </c:numCache>
            </c:numRef>
          </c:val>
          <c:extLst>
            <c:ext xmlns:c16="http://schemas.microsoft.com/office/drawing/2014/chart" uri="{C3380CC4-5D6E-409C-BE32-E72D297353CC}">
              <c16:uniqueId val="{00000000-2D72-4196-A6D5-AC2C56B6FF4B}"/>
            </c:ext>
          </c:extLst>
        </c:ser>
        <c:dLbls>
          <c:showLegendKey val="0"/>
          <c:showVal val="0"/>
          <c:showCatName val="0"/>
          <c:showSerName val="0"/>
          <c:showPercent val="0"/>
          <c:showBubbleSize val="0"/>
        </c:dLbls>
        <c:gapWidth val="150"/>
        <c:axId val="730683280"/>
        <c:axId val="730687216"/>
      </c:barChart>
      <c:scatterChart>
        <c:scatterStyle val="lineMarker"/>
        <c:varyColors val="0"/>
        <c:ser>
          <c:idx val="1"/>
          <c:order val="1"/>
          <c:tx>
            <c:strRef>
              <c:f>'Pivot CWV &amp; Linepack'!$J$4</c:f>
              <c:strCache>
                <c:ptCount val="1"/>
                <c:pt idx="0">
                  <c:v>Opening Linepack</c:v>
                </c:pt>
              </c:strCache>
            </c:strRef>
          </c:tx>
          <c:spPr>
            <a:ln w="19050" cap="rnd">
              <a:solidFill>
                <a:srgbClr val="FFC000"/>
              </a:solidFill>
              <a:round/>
            </a:ln>
            <a:effectLst/>
          </c:spPr>
          <c:marker>
            <c:symbol val="none"/>
          </c:marker>
          <c:xVal>
            <c:numRef>
              <c:f>'Pivot CWV &amp; Linepack'!$H$5:$H$35</c:f>
              <c:numCache>
                <c:formatCode>m/d/yyyy</c:formatCode>
                <c:ptCount val="31"/>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numCache>
            </c:numRef>
          </c:xVal>
          <c:yVal>
            <c:numRef>
              <c:f>'Pivot CWV &amp; Linepack'!$J$5:$J$35</c:f>
              <c:numCache>
                <c:formatCode>General</c:formatCode>
                <c:ptCount val="31"/>
                <c:pt idx="0">
                  <c:v>360.90390000000002</c:v>
                </c:pt>
                <c:pt idx="1">
                  <c:v>363.60359999999997</c:v>
                </c:pt>
                <c:pt idx="2">
                  <c:v>358.50150000000002</c:v>
                </c:pt>
                <c:pt idx="3">
                  <c:v>356.60169999999999</c:v>
                </c:pt>
                <c:pt idx="4">
                  <c:v>359.76330000000002</c:v>
                </c:pt>
                <c:pt idx="5">
                  <c:v>360.43329999999997</c:v>
                </c:pt>
                <c:pt idx="6">
                  <c:v>356.88380000000001</c:v>
                </c:pt>
                <c:pt idx="7">
                  <c:v>358.0505</c:v>
                </c:pt>
                <c:pt idx="8">
                  <c:v>359.63819999999998</c:v>
                </c:pt>
                <c:pt idx="9">
                  <c:v>354.6696</c:v>
                </c:pt>
                <c:pt idx="10">
                  <c:v>353.8963</c:v>
                </c:pt>
                <c:pt idx="11">
                  <c:v>357.35680000000002</c:v>
                </c:pt>
                <c:pt idx="12">
                  <c:v>358.53120000000001</c:v>
                </c:pt>
                <c:pt idx="13">
                  <c:v>358.84179999999998</c:v>
                </c:pt>
                <c:pt idx="14">
                  <c:v>361.24450000000002</c:v>
                </c:pt>
                <c:pt idx="15">
                  <c:v>362.28440000000001</c:v>
                </c:pt>
                <c:pt idx="16">
                  <c:v>367.7561</c:v>
                </c:pt>
                <c:pt idx="17">
                  <c:v>369.35300000000001</c:v>
                </c:pt>
                <c:pt idx="18">
                  <c:v>365.78190000000001</c:v>
                </c:pt>
                <c:pt idx="19">
                  <c:v>367.30149999999998</c:v>
                </c:pt>
                <c:pt idx="20">
                  <c:v>362.88760000000002</c:v>
                </c:pt>
                <c:pt idx="21">
                  <c:v>357.81040000000002</c:v>
                </c:pt>
                <c:pt idx="22">
                  <c:v>358.9101</c:v>
                </c:pt>
                <c:pt idx="23">
                  <c:v>362.88279999999997</c:v>
                </c:pt>
                <c:pt idx="24">
                  <c:v>360.21089999999998</c:v>
                </c:pt>
                <c:pt idx="25">
                  <c:v>359.51400000000001</c:v>
                </c:pt>
                <c:pt idx="26">
                  <c:v>359.55739999999997</c:v>
                </c:pt>
                <c:pt idx="27">
                  <c:v>359.83170000000001</c:v>
                </c:pt>
                <c:pt idx="28">
                  <c:v>361.47669999999999</c:v>
                </c:pt>
                <c:pt idx="29">
                  <c:v>357.89949999999999</c:v>
                </c:pt>
                <c:pt idx="30">
                  <c:v>355.7002</c:v>
                </c:pt>
              </c:numCache>
            </c:numRef>
          </c:yVal>
          <c:smooth val="0"/>
          <c:extLst>
            <c:ext xmlns:c16="http://schemas.microsoft.com/office/drawing/2014/chart" uri="{C3380CC4-5D6E-409C-BE32-E72D297353CC}">
              <c16:uniqueId val="{00000001-2D72-4196-A6D5-AC2C56B6FF4B}"/>
            </c:ext>
          </c:extLst>
        </c:ser>
        <c:ser>
          <c:idx val="2"/>
          <c:order val="2"/>
          <c:tx>
            <c:strRef>
              <c:f>'Pivot CWV &amp; Linepack'!$K$4</c:f>
              <c:strCache>
                <c:ptCount val="1"/>
                <c:pt idx="0">
                  <c:v>Lower Range</c:v>
                </c:pt>
              </c:strCache>
            </c:strRef>
          </c:tx>
          <c:spPr>
            <a:ln w="19050" cap="rnd">
              <a:solidFill>
                <a:schemeClr val="bg1">
                  <a:lumMod val="65000"/>
                </a:schemeClr>
              </a:solidFill>
              <a:prstDash val="dash"/>
              <a:round/>
            </a:ln>
            <a:effectLst/>
          </c:spPr>
          <c:marker>
            <c:symbol val="none"/>
          </c:marker>
          <c:xVal>
            <c:numRef>
              <c:f>'Pivot CWV &amp; Linepack'!$H$5:$H$35</c:f>
              <c:numCache>
                <c:formatCode>m/d/yyyy</c:formatCode>
                <c:ptCount val="31"/>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numCache>
            </c:numRef>
          </c:xVal>
          <c:yVal>
            <c:numRef>
              <c:f>'Pivot CWV &amp; Linepack'!$K$5:$K$35</c:f>
              <c:numCache>
                <c:formatCode>General</c:formatCode>
                <c:ptCount val="31"/>
                <c:pt idx="0">
                  <c:v>320</c:v>
                </c:pt>
                <c:pt idx="1">
                  <c:v>320</c:v>
                </c:pt>
                <c:pt idx="2">
                  <c:v>320</c:v>
                </c:pt>
                <c:pt idx="3">
                  <c:v>320</c:v>
                </c:pt>
                <c:pt idx="4">
                  <c:v>320</c:v>
                </c:pt>
                <c:pt idx="5">
                  <c:v>320</c:v>
                </c:pt>
                <c:pt idx="6">
                  <c:v>320</c:v>
                </c:pt>
                <c:pt idx="7">
                  <c:v>320</c:v>
                </c:pt>
                <c:pt idx="8">
                  <c:v>320</c:v>
                </c:pt>
                <c:pt idx="9">
                  <c:v>320</c:v>
                </c:pt>
                <c:pt idx="10">
                  <c:v>320</c:v>
                </c:pt>
                <c:pt idx="11">
                  <c:v>320</c:v>
                </c:pt>
                <c:pt idx="12">
                  <c:v>320</c:v>
                </c:pt>
                <c:pt idx="13">
                  <c:v>320</c:v>
                </c:pt>
                <c:pt idx="14">
                  <c:v>320</c:v>
                </c:pt>
                <c:pt idx="15">
                  <c:v>320</c:v>
                </c:pt>
                <c:pt idx="16">
                  <c:v>320</c:v>
                </c:pt>
                <c:pt idx="17">
                  <c:v>320</c:v>
                </c:pt>
                <c:pt idx="18">
                  <c:v>320</c:v>
                </c:pt>
                <c:pt idx="19">
                  <c:v>320</c:v>
                </c:pt>
                <c:pt idx="20">
                  <c:v>320</c:v>
                </c:pt>
                <c:pt idx="21">
                  <c:v>320</c:v>
                </c:pt>
                <c:pt idx="22">
                  <c:v>320</c:v>
                </c:pt>
                <c:pt idx="23">
                  <c:v>320</c:v>
                </c:pt>
                <c:pt idx="24">
                  <c:v>320</c:v>
                </c:pt>
                <c:pt idx="25">
                  <c:v>320</c:v>
                </c:pt>
                <c:pt idx="26">
                  <c:v>320</c:v>
                </c:pt>
                <c:pt idx="27">
                  <c:v>320</c:v>
                </c:pt>
                <c:pt idx="28">
                  <c:v>320</c:v>
                </c:pt>
                <c:pt idx="29">
                  <c:v>320</c:v>
                </c:pt>
                <c:pt idx="30">
                  <c:v>320</c:v>
                </c:pt>
              </c:numCache>
            </c:numRef>
          </c:yVal>
          <c:smooth val="0"/>
          <c:extLst>
            <c:ext xmlns:c16="http://schemas.microsoft.com/office/drawing/2014/chart" uri="{C3380CC4-5D6E-409C-BE32-E72D297353CC}">
              <c16:uniqueId val="{00000002-2D72-4196-A6D5-AC2C56B6FF4B}"/>
            </c:ext>
          </c:extLst>
        </c:ser>
        <c:ser>
          <c:idx val="3"/>
          <c:order val="3"/>
          <c:tx>
            <c:strRef>
              <c:f>'Pivot CWV &amp; Linepack'!$L$4</c:f>
              <c:strCache>
                <c:ptCount val="1"/>
                <c:pt idx="0">
                  <c:v>upper Range</c:v>
                </c:pt>
              </c:strCache>
            </c:strRef>
          </c:tx>
          <c:spPr>
            <a:ln w="19050" cap="rnd">
              <a:solidFill>
                <a:schemeClr val="bg1">
                  <a:lumMod val="65000"/>
                </a:schemeClr>
              </a:solidFill>
              <a:prstDash val="dash"/>
              <a:round/>
            </a:ln>
            <a:effectLst/>
          </c:spPr>
          <c:marker>
            <c:symbol val="none"/>
          </c:marker>
          <c:xVal>
            <c:numRef>
              <c:f>'Pivot CWV &amp; Linepack'!$H$5:$H$35</c:f>
              <c:numCache>
                <c:formatCode>m/d/yyyy</c:formatCode>
                <c:ptCount val="31"/>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numCache>
            </c:numRef>
          </c:xVal>
          <c:yVal>
            <c:numRef>
              <c:f>'Pivot CWV &amp; Linepack'!$L$5:$L$35</c:f>
              <c:numCache>
                <c:formatCode>General</c:formatCode>
                <c:ptCount val="31"/>
                <c:pt idx="0">
                  <c:v>370</c:v>
                </c:pt>
                <c:pt idx="1">
                  <c:v>370</c:v>
                </c:pt>
                <c:pt idx="2">
                  <c:v>370</c:v>
                </c:pt>
                <c:pt idx="3">
                  <c:v>370</c:v>
                </c:pt>
                <c:pt idx="4">
                  <c:v>370</c:v>
                </c:pt>
                <c:pt idx="5">
                  <c:v>370</c:v>
                </c:pt>
                <c:pt idx="6">
                  <c:v>370</c:v>
                </c:pt>
                <c:pt idx="7">
                  <c:v>370</c:v>
                </c:pt>
                <c:pt idx="8">
                  <c:v>370</c:v>
                </c:pt>
                <c:pt idx="9">
                  <c:v>370</c:v>
                </c:pt>
                <c:pt idx="10">
                  <c:v>370</c:v>
                </c:pt>
                <c:pt idx="11">
                  <c:v>370</c:v>
                </c:pt>
                <c:pt idx="12">
                  <c:v>370</c:v>
                </c:pt>
                <c:pt idx="13">
                  <c:v>370</c:v>
                </c:pt>
                <c:pt idx="14">
                  <c:v>370</c:v>
                </c:pt>
                <c:pt idx="15">
                  <c:v>370</c:v>
                </c:pt>
                <c:pt idx="16">
                  <c:v>370</c:v>
                </c:pt>
                <c:pt idx="17">
                  <c:v>370</c:v>
                </c:pt>
                <c:pt idx="18">
                  <c:v>370</c:v>
                </c:pt>
                <c:pt idx="19">
                  <c:v>370</c:v>
                </c:pt>
                <c:pt idx="20">
                  <c:v>370</c:v>
                </c:pt>
                <c:pt idx="21">
                  <c:v>370</c:v>
                </c:pt>
                <c:pt idx="22">
                  <c:v>370</c:v>
                </c:pt>
                <c:pt idx="23">
                  <c:v>370</c:v>
                </c:pt>
                <c:pt idx="24">
                  <c:v>370</c:v>
                </c:pt>
                <c:pt idx="25">
                  <c:v>370</c:v>
                </c:pt>
                <c:pt idx="26">
                  <c:v>370</c:v>
                </c:pt>
                <c:pt idx="27">
                  <c:v>370</c:v>
                </c:pt>
                <c:pt idx="28">
                  <c:v>370</c:v>
                </c:pt>
                <c:pt idx="29">
                  <c:v>370</c:v>
                </c:pt>
                <c:pt idx="30">
                  <c:v>370</c:v>
                </c:pt>
              </c:numCache>
            </c:numRef>
          </c:yVal>
          <c:smooth val="0"/>
          <c:extLst>
            <c:ext xmlns:c16="http://schemas.microsoft.com/office/drawing/2014/chart" uri="{C3380CC4-5D6E-409C-BE32-E72D297353CC}">
              <c16:uniqueId val="{00000003-2D72-4196-A6D5-AC2C56B6FF4B}"/>
            </c:ext>
          </c:extLst>
        </c:ser>
        <c:dLbls>
          <c:showLegendKey val="0"/>
          <c:showVal val="0"/>
          <c:showCatName val="0"/>
          <c:showSerName val="0"/>
          <c:showPercent val="0"/>
          <c:showBubbleSize val="0"/>
        </c:dLbls>
        <c:axId val="441484688"/>
        <c:axId val="441480752"/>
      </c:scatterChart>
      <c:valAx>
        <c:axId val="441484688"/>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480752"/>
        <c:crosses val="autoZero"/>
        <c:crossBetween val="midCat"/>
      </c:valAx>
      <c:valAx>
        <c:axId val="441480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484688"/>
        <c:crosses val="autoZero"/>
        <c:crossBetween val="midCat"/>
      </c:valAx>
      <c:valAx>
        <c:axId val="730687216"/>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683280"/>
        <c:crosses val="max"/>
        <c:crossBetween val="between"/>
      </c:valAx>
      <c:dateAx>
        <c:axId val="730683280"/>
        <c:scaling>
          <c:orientation val="minMax"/>
        </c:scaling>
        <c:delete val="1"/>
        <c:axPos val="b"/>
        <c:numFmt formatCode="m/d/yyyy" sourceLinked="1"/>
        <c:majorTickMark val="out"/>
        <c:minorTickMark val="none"/>
        <c:tickLblPos val="nextTo"/>
        <c:crossAx val="730687216"/>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Within day</a:t>
            </a:r>
            <a:r>
              <a:rPr lang="en-GB" baseline="0"/>
              <a:t> PCLP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PCLP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0"/>
            <c:marker>
              <c:symbol val="none"/>
            </c:marker>
            <c:bubble3D val="0"/>
            <c:spPr>
              <a:ln w="19050" cap="rnd">
                <a:noFill/>
                <a:round/>
              </a:ln>
              <a:effectLst/>
            </c:spPr>
            <c:extLst>
              <c:ext xmlns:c16="http://schemas.microsoft.com/office/drawing/2014/chart" uri="{C3380CC4-5D6E-409C-BE32-E72D297353CC}">
                <c16:uniqueId val="{0000000D-83B4-4E6B-A6C6-F91563C87B2A}"/>
              </c:ext>
            </c:extLst>
          </c:dPt>
          <c:dPt>
            <c:idx val="11"/>
            <c:marker>
              <c:symbol val="none"/>
            </c:marker>
            <c:bubble3D val="0"/>
            <c:spPr>
              <a:ln w="19050" cap="rnd">
                <a:noFill/>
                <a:round/>
              </a:ln>
              <a:effectLst/>
            </c:spPr>
            <c:extLst>
              <c:ext xmlns:c16="http://schemas.microsoft.com/office/drawing/2014/chart" uri="{C3380CC4-5D6E-409C-BE32-E72D297353CC}">
                <c16:uniqueId val="{00000000-83B4-4E6B-A6C6-F91563C87B2A}"/>
              </c:ext>
            </c:extLst>
          </c:dPt>
          <c:dPt>
            <c:idx val="12"/>
            <c:marker>
              <c:symbol val="none"/>
            </c:marker>
            <c:bubble3D val="0"/>
            <c:spPr>
              <a:ln w="19050" cap="rnd">
                <a:noFill/>
                <a:round/>
              </a:ln>
              <a:effectLst/>
            </c:spPr>
            <c:extLst>
              <c:ext xmlns:c16="http://schemas.microsoft.com/office/drawing/2014/chart" uri="{C3380CC4-5D6E-409C-BE32-E72D297353CC}">
                <c16:uniqueId val="{00000001-83B4-4E6B-A6C6-F91563C87B2A}"/>
              </c:ext>
            </c:extLst>
          </c:dPt>
          <c:dPt>
            <c:idx val="13"/>
            <c:marker>
              <c:symbol val="none"/>
            </c:marker>
            <c:bubble3D val="0"/>
            <c:spPr>
              <a:ln w="19050" cap="rnd">
                <a:noFill/>
                <a:round/>
              </a:ln>
              <a:effectLst/>
            </c:spPr>
            <c:extLst>
              <c:ext xmlns:c16="http://schemas.microsoft.com/office/drawing/2014/chart" uri="{C3380CC4-5D6E-409C-BE32-E72D297353CC}">
                <c16:uniqueId val="{00000002-83B4-4E6B-A6C6-F91563C87B2A}"/>
              </c:ext>
            </c:extLst>
          </c:dPt>
          <c:dPt>
            <c:idx val="14"/>
            <c:marker>
              <c:symbol val="none"/>
            </c:marker>
            <c:bubble3D val="0"/>
            <c:spPr>
              <a:ln w="19050" cap="rnd">
                <a:noFill/>
                <a:round/>
              </a:ln>
              <a:effectLst/>
            </c:spPr>
            <c:extLst>
              <c:ext xmlns:c16="http://schemas.microsoft.com/office/drawing/2014/chart" uri="{C3380CC4-5D6E-409C-BE32-E72D297353CC}">
                <c16:uniqueId val="{00000003-83B4-4E6B-A6C6-F91563C87B2A}"/>
              </c:ext>
            </c:extLst>
          </c:dPt>
          <c:dPt>
            <c:idx val="15"/>
            <c:marker>
              <c:symbol val="none"/>
            </c:marker>
            <c:bubble3D val="0"/>
            <c:spPr>
              <a:ln w="19050" cap="rnd">
                <a:noFill/>
                <a:round/>
              </a:ln>
              <a:effectLst/>
            </c:spPr>
            <c:extLst>
              <c:ext xmlns:c16="http://schemas.microsoft.com/office/drawing/2014/chart" uri="{C3380CC4-5D6E-409C-BE32-E72D297353CC}">
                <c16:uniqueId val="{00000004-83B4-4E6B-A6C6-F91563C87B2A}"/>
              </c:ext>
            </c:extLst>
          </c:dPt>
          <c:dPt>
            <c:idx val="16"/>
            <c:marker>
              <c:symbol val="none"/>
            </c:marker>
            <c:bubble3D val="0"/>
            <c:spPr>
              <a:ln w="19050" cap="rnd">
                <a:noFill/>
                <a:round/>
              </a:ln>
              <a:effectLst/>
            </c:spPr>
            <c:extLst>
              <c:ext xmlns:c16="http://schemas.microsoft.com/office/drawing/2014/chart" uri="{C3380CC4-5D6E-409C-BE32-E72D297353CC}">
                <c16:uniqueId val="{00000005-83B4-4E6B-A6C6-F91563C87B2A}"/>
              </c:ext>
            </c:extLst>
          </c:dPt>
          <c:dPt>
            <c:idx val="17"/>
            <c:marker>
              <c:symbol val="none"/>
            </c:marker>
            <c:bubble3D val="0"/>
            <c:spPr>
              <a:ln w="19050" cap="rnd">
                <a:noFill/>
                <a:round/>
              </a:ln>
              <a:effectLst/>
            </c:spPr>
            <c:extLst>
              <c:ext xmlns:c16="http://schemas.microsoft.com/office/drawing/2014/chart" uri="{C3380CC4-5D6E-409C-BE32-E72D297353CC}">
                <c16:uniqueId val="{00000006-83B4-4E6B-A6C6-F91563C87B2A}"/>
              </c:ext>
            </c:extLst>
          </c:dPt>
          <c:dPt>
            <c:idx val="18"/>
            <c:marker>
              <c:symbol val="none"/>
            </c:marker>
            <c:bubble3D val="0"/>
            <c:spPr>
              <a:ln w="19050" cap="rnd">
                <a:noFill/>
                <a:round/>
              </a:ln>
              <a:effectLst/>
            </c:spPr>
            <c:extLst>
              <c:ext xmlns:c16="http://schemas.microsoft.com/office/drawing/2014/chart" uri="{C3380CC4-5D6E-409C-BE32-E72D297353CC}">
                <c16:uniqueId val="{00000007-83B4-4E6B-A6C6-F91563C87B2A}"/>
              </c:ext>
            </c:extLst>
          </c:dPt>
          <c:dPt>
            <c:idx val="19"/>
            <c:marker>
              <c:symbol val="none"/>
            </c:marker>
            <c:bubble3D val="0"/>
            <c:spPr>
              <a:ln w="19050" cap="rnd">
                <a:noFill/>
                <a:round/>
              </a:ln>
              <a:effectLst/>
            </c:spPr>
            <c:extLst>
              <c:ext xmlns:c16="http://schemas.microsoft.com/office/drawing/2014/chart" uri="{C3380CC4-5D6E-409C-BE32-E72D297353CC}">
                <c16:uniqueId val="{00000008-83B4-4E6B-A6C6-F91563C87B2A}"/>
              </c:ext>
            </c:extLst>
          </c:dPt>
          <c:dPt>
            <c:idx val="20"/>
            <c:marker>
              <c:symbol val="none"/>
            </c:marker>
            <c:bubble3D val="0"/>
            <c:spPr>
              <a:ln w="19050" cap="rnd">
                <a:noFill/>
                <a:round/>
              </a:ln>
              <a:effectLst/>
            </c:spPr>
            <c:extLst>
              <c:ext xmlns:c16="http://schemas.microsoft.com/office/drawing/2014/chart" uri="{C3380CC4-5D6E-409C-BE32-E72D297353CC}">
                <c16:uniqueId val="{00000009-83B4-4E6B-A6C6-F91563C87B2A}"/>
              </c:ext>
            </c:extLst>
          </c:dPt>
          <c:dPt>
            <c:idx val="21"/>
            <c:marker>
              <c:symbol val="none"/>
            </c:marker>
            <c:bubble3D val="0"/>
            <c:spPr>
              <a:ln w="19050" cap="rnd">
                <a:noFill/>
                <a:round/>
              </a:ln>
              <a:effectLst/>
            </c:spPr>
            <c:extLst>
              <c:ext xmlns:c16="http://schemas.microsoft.com/office/drawing/2014/chart" uri="{C3380CC4-5D6E-409C-BE32-E72D297353CC}">
                <c16:uniqueId val="{0000000A-83B4-4E6B-A6C6-F91563C87B2A}"/>
              </c:ext>
            </c:extLst>
          </c:dPt>
          <c:dPt>
            <c:idx val="22"/>
            <c:marker>
              <c:symbol val="none"/>
            </c:marker>
            <c:bubble3D val="0"/>
            <c:spPr>
              <a:ln w="19050" cap="rnd">
                <a:noFill/>
                <a:round/>
              </a:ln>
              <a:effectLst/>
            </c:spPr>
            <c:extLst>
              <c:ext xmlns:c16="http://schemas.microsoft.com/office/drawing/2014/chart" uri="{C3380CC4-5D6E-409C-BE32-E72D297353CC}">
                <c16:uniqueId val="{0000000B-83B4-4E6B-A6C6-F91563C87B2A}"/>
              </c:ext>
            </c:extLst>
          </c:dPt>
          <c:dPt>
            <c:idx val="23"/>
            <c:marker>
              <c:symbol val="none"/>
            </c:marker>
            <c:bubble3D val="0"/>
            <c:spPr>
              <a:ln w="19050" cap="rnd">
                <a:noFill/>
                <a:round/>
              </a:ln>
              <a:effectLst/>
            </c:spPr>
            <c:extLst>
              <c:ext xmlns:c16="http://schemas.microsoft.com/office/drawing/2014/chart" uri="{C3380CC4-5D6E-409C-BE32-E72D297353CC}">
                <c16:uniqueId val="{0000000C-83B4-4E6B-A6C6-F91563C87B2A}"/>
              </c:ext>
            </c:extLst>
          </c:dPt>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Sheet1!$B$2:$B$25</c:f>
              <c:numCache>
                <c:formatCode>General</c:formatCode>
                <c:ptCount val="24"/>
                <c:pt idx="0">
                  <c:v>342.17860000000002</c:v>
                </c:pt>
                <c:pt idx="1">
                  <c:v>337.86470000000003</c:v>
                </c:pt>
                <c:pt idx="2">
                  <c:v>337.52210000000002</c:v>
                </c:pt>
                <c:pt idx="3">
                  <c:v>344.09</c:v>
                </c:pt>
                <c:pt idx="4">
                  <c:v>345.4332</c:v>
                </c:pt>
                <c:pt idx="5">
                  <c:v>337.64760000000001</c:v>
                </c:pt>
                <c:pt idx="6">
                  <c:v>339.14420000000001</c:v>
                </c:pt>
                <c:pt idx="7">
                  <c:v>347.9171</c:v>
                </c:pt>
                <c:pt idx="8">
                  <c:v>351.70280000000002</c:v>
                </c:pt>
                <c:pt idx="9">
                  <c:v>354.96159999999998</c:v>
                </c:pt>
                <c:pt idx="10">
                  <c:v>359.28800000000001</c:v>
                </c:pt>
                <c:pt idx="11">
                  <c:v>361.85419999999999</c:v>
                </c:pt>
                <c:pt idx="12">
                  <c:v>362.87720000000002</c:v>
                </c:pt>
                <c:pt idx="13">
                  <c:v>372.30090000000001</c:v>
                </c:pt>
                <c:pt idx="14">
                  <c:v>370.10340000000002</c:v>
                </c:pt>
                <c:pt idx="15">
                  <c:v>370.61020000000002</c:v>
                </c:pt>
                <c:pt idx="16">
                  <c:v>367.05279999999999</c:v>
                </c:pt>
                <c:pt idx="17">
                  <c:v>367.86660000000001</c:v>
                </c:pt>
                <c:pt idx="18">
                  <c:v>367.66410000000002</c:v>
                </c:pt>
                <c:pt idx="19">
                  <c:v>367.14269999999999</c:v>
                </c:pt>
                <c:pt idx="20">
                  <c:v>367.78160000000003</c:v>
                </c:pt>
                <c:pt idx="21">
                  <c:v>366.93599999999998</c:v>
                </c:pt>
                <c:pt idx="22">
                  <c:v>367.01249999999999</c:v>
                </c:pt>
                <c:pt idx="23">
                  <c:v>367.01839999999999</c:v>
                </c:pt>
              </c:numCache>
            </c:numRef>
          </c:yVal>
          <c:smooth val="0"/>
          <c:extLst>
            <c:ext xmlns:c16="http://schemas.microsoft.com/office/drawing/2014/chart" uri="{C3380CC4-5D6E-409C-BE32-E72D297353CC}">
              <c16:uniqueId val="{00000000-EC86-412D-86EA-C6E7F48AC046}"/>
            </c:ext>
          </c:extLst>
        </c:ser>
        <c:ser>
          <c:idx val="1"/>
          <c:order val="1"/>
          <c:tx>
            <c:strRef>
              <c:f>Sheet1!$C$1</c:f>
              <c:strCache>
                <c:ptCount val="1"/>
                <c:pt idx="0">
                  <c:v>OLP</c:v>
                </c:pt>
              </c:strCache>
            </c:strRef>
          </c:tx>
          <c:spPr>
            <a:ln w="19050" cap="rnd">
              <a:solidFill>
                <a:schemeClr val="accent2"/>
              </a:solidFill>
              <a:prstDash val="dash"/>
              <a:round/>
            </a:ln>
            <a:effectLst/>
          </c:spPr>
          <c:marker>
            <c:symbol val="none"/>
          </c:marker>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Sheet1!$C$2:$C$25</c:f>
              <c:numCache>
                <c:formatCode>General</c:formatCode>
                <c:ptCount val="24"/>
                <c:pt idx="0">
                  <c:v>369.35</c:v>
                </c:pt>
                <c:pt idx="1">
                  <c:v>369.35</c:v>
                </c:pt>
                <c:pt idx="2">
                  <c:v>369.35</c:v>
                </c:pt>
                <c:pt idx="3">
                  <c:v>369.35</c:v>
                </c:pt>
                <c:pt idx="4">
                  <c:v>369.35</c:v>
                </c:pt>
                <c:pt idx="5">
                  <c:v>369.35</c:v>
                </c:pt>
                <c:pt idx="6">
                  <c:v>369.35</c:v>
                </c:pt>
                <c:pt idx="7">
                  <c:v>369.35</c:v>
                </c:pt>
                <c:pt idx="8">
                  <c:v>369.35</c:v>
                </c:pt>
                <c:pt idx="9">
                  <c:v>369.35</c:v>
                </c:pt>
                <c:pt idx="10">
                  <c:v>369.35</c:v>
                </c:pt>
                <c:pt idx="11">
                  <c:v>369.35</c:v>
                </c:pt>
                <c:pt idx="12">
                  <c:v>369.35</c:v>
                </c:pt>
                <c:pt idx="13">
                  <c:v>369.35</c:v>
                </c:pt>
                <c:pt idx="14">
                  <c:v>369.35</c:v>
                </c:pt>
                <c:pt idx="15">
                  <c:v>369.35</c:v>
                </c:pt>
                <c:pt idx="16">
                  <c:v>369.35</c:v>
                </c:pt>
                <c:pt idx="17">
                  <c:v>369.35</c:v>
                </c:pt>
                <c:pt idx="18">
                  <c:v>369.35</c:v>
                </c:pt>
                <c:pt idx="19">
                  <c:v>369.35</c:v>
                </c:pt>
                <c:pt idx="20">
                  <c:v>369.35</c:v>
                </c:pt>
                <c:pt idx="21">
                  <c:v>369.35</c:v>
                </c:pt>
                <c:pt idx="22">
                  <c:v>369.35</c:v>
                </c:pt>
                <c:pt idx="23">
                  <c:v>369.35</c:v>
                </c:pt>
              </c:numCache>
            </c:numRef>
          </c:yVal>
          <c:smooth val="0"/>
          <c:extLst>
            <c:ext xmlns:c16="http://schemas.microsoft.com/office/drawing/2014/chart" uri="{C3380CC4-5D6E-409C-BE32-E72D297353CC}">
              <c16:uniqueId val="{00000001-EC86-412D-86EA-C6E7F48AC046}"/>
            </c:ext>
          </c:extLst>
        </c:ser>
        <c:dLbls>
          <c:showLegendKey val="0"/>
          <c:showVal val="0"/>
          <c:showCatName val="0"/>
          <c:showSerName val="0"/>
          <c:showPercent val="0"/>
          <c:showBubbleSize val="0"/>
        </c:dLbls>
        <c:axId val="833333728"/>
        <c:axId val="833333400"/>
      </c:scatterChart>
      <c:valAx>
        <c:axId val="833333728"/>
        <c:scaling>
          <c:orientation val="minMax"/>
          <c:min val="44944.000000000007"/>
        </c:scaling>
        <c:delete val="0"/>
        <c:axPos val="b"/>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400"/>
        <c:crosses val="autoZero"/>
        <c:crossBetween val="midCat"/>
        <c:majorUnit val="0.20833330000000003"/>
      </c:valAx>
      <c:valAx>
        <c:axId val="833333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Within day</a:t>
            </a:r>
            <a:r>
              <a:rPr lang="en-GB" baseline="0"/>
              <a:t> PCLP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PCLP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0"/>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D-83B4-4E6B-A6C6-F91563C87B2A}"/>
              </c:ext>
            </c:extLst>
          </c:dPt>
          <c:dPt>
            <c:idx val="11"/>
            <c:marker>
              <c:symbol val="none"/>
            </c:marker>
            <c:bubble3D val="0"/>
            <c:spPr>
              <a:ln w="19050" cap="rnd">
                <a:noFill/>
                <a:round/>
              </a:ln>
              <a:effectLst/>
            </c:spPr>
            <c:extLst>
              <c:ext xmlns:c16="http://schemas.microsoft.com/office/drawing/2014/chart" uri="{C3380CC4-5D6E-409C-BE32-E72D297353CC}">
                <c16:uniqueId val="{00000000-83B4-4E6B-A6C6-F91563C87B2A}"/>
              </c:ext>
            </c:extLst>
          </c:dPt>
          <c:dPt>
            <c:idx val="12"/>
            <c:marker>
              <c:symbol val="none"/>
            </c:marker>
            <c:bubble3D val="0"/>
            <c:spPr>
              <a:ln w="19050" cap="rnd">
                <a:noFill/>
                <a:round/>
              </a:ln>
              <a:effectLst/>
            </c:spPr>
            <c:extLst>
              <c:ext xmlns:c16="http://schemas.microsoft.com/office/drawing/2014/chart" uri="{C3380CC4-5D6E-409C-BE32-E72D297353CC}">
                <c16:uniqueId val="{00000001-83B4-4E6B-A6C6-F91563C87B2A}"/>
              </c:ext>
            </c:extLst>
          </c:dPt>
          <c:dPt>
            <c:idx val="13"/>
            <c:marker>
              <c:symbol val="none"/>
            </c:marker>
            <c:bubble3D val="0"/>
            <c:spPr>
              <a:ln w="19050" cap="rnd">
                <a:noFill/>
                <a:round/>
              </a:ln>
              <a:effectLst/>
            </c:spPr>
            <c:extLst>
              <c:ext xmlns:c16="http://schemas.microsoft.com/office/drawing/2014/chart" uri="{C3380CC4-5D6E-409C-BE32-E72D297353CC}">
                <c16:uniqueId val="{00000002-83B4-4E6B-A6C6-F91563C87B2A}"/>
              </c:ext>
            </c:extLst>
          </c:dPt>
          <c:dPt>
            <c:idx val="14"/>
            <c:marker>
              <c:symbol val="none"/>
            </c:marker>
            <c:bubble3D val="0"/>
            <c:spPr>
              <a:ln w="19050" cap="rnd">
                <a:noFill/>
                <a:round/>
              </a:ln>
              <a:effectLst/>
            </c:spPr>
            <c:extLst>
              <c:ext xmlns:c16="http://schemas.microsoft.com/office/drawing/2014/chart" uri="{C3380CC4-5D6E-409C-BE32-E72D297353CC}">
                <c16:uniqueId val="{00000003-83B4-4E6B-A6C6-F91563C87B2A}"/>
              </c:ext>
            </c:extLst>
          </c:dPt>
          <c:dPt>
            <c:idx val="15"/>
            <c:marker>
              <c:symbol val="none"/>
            </c:marker>
            <c:bubble3D val="0"/>
            <c:spPr>
              <a:ln w="19050" cap="rnd">
                <a:noFill/>
                <a:round/>
              </a:ln>
              <a:effectLst/>
            </c:spPr>
            <c:extLst>
              <c:ext xmlns:c16="http://schemas.microsoft.com/office/drawing/2014/chart" uri="{C3380CC4-5D6E-409C-BE32-E72D297353CC}">
                <c16:uniqueId val="{00000004-83B4-4E6B-A6C6-F91563C87B2A}"/>
              </c:ext>
            </c:extLst>
          </c:dPt>
          <c:dPt>
            <c:idx val="16"/>
            <c:marker>
              <c:symbol val="none"/>
            </c:marker>
            <c:bubble3D val="0"/>
            <c:spPr>
              <a:ln w="19050" cap="rnd">
                <a:noFill/>
                <a:round/>
              </a:ln>
              <a:effectLst/>
            </c:spPr>
            <c:extLst>
              <c:ext xmlns:c16="http://schemas.microsoft.com/office/drawing/2014/chart" uri="{C3380CC4-5D6E-409C-BE32-E72D297353CC}">
                <c16:uniqueId val="{00000005-83B4-4E6B-A6C6-F91563C87B2A}"/>
              </c:ext>
            </c:extLst>
          </c:dPt>
          <c:dPt>
            <c:idx val="17"/>
            <c:marker>
              <c:symbol val="none"/>
            </c:marker>
            <c:bubble3D val="0"/>
            <c:spPr>
              <a:ln w="19050" cap="rnd">
                <a:noFill/>
                <a:round/>
              </a:ln>
              <a:effectLst/>
            </c:spPr>
            <c:extLst>
              <c:ext xmlns:c16="http://schemas.microsoft.com/office/drawing/2014/chart" uri="{C3380CC4-5D6E-409C-BE32-E72D297353CC}">
                <c16:uniqueId val="{00000006-83B4-4E6B-A6C6-F91563C87B2A}"/>
              </c:ext>
            </c:extLst>
          </c:dPt>
          <c:dPt>
            <c:idx val="18"/>
            <c:marker>
              <c:symbol val="none"/>
            </c:marker>
            <c:bubble3D val="0"/>
            <c:spPr>
              <a:ln w="19050" cap="rnd">
                <a:noFill/>
                <a:round/>
              </a:ln>
              <a:effectLst/>
            </c:spPr>
            <c:extLst>
              <c:ext xmlns:c16="http://schemas.microsoft.com/office/drawing/2014/chart" uri="{C3380CC4-5D6E-409C-BE32-E72D297353CC}">
                <c16:uniqueId val="{00000007-83B4-4E6B-A6C6-F91563C87B2A}"/>
              </c:ext>
            </c:extLst>
          </c:dPt>
          <c:dPt>
            <c:idx val="19"/>
            <c:marker>
              <c:symbol val="none"/>
            </c:marker>
            <c:bubble3D val="0"/>
            <c:spPr>
              <a:ln w="19050" cap="rnd">
                <a:noFill/>
                <a:round/>
              </a:ln>
              <a:effectLst/>
            </c:spPr>
            <c:extLst>
              <c:ext xmlns:c16="http://schemas.microsoft.com/office/drawing/2014/chart" uri="{C3380CC4-5D6E-409C-BE32-E72D297353CC}">
                <c16:uniqueId val="{00000008-83B4-4E6B-A6C6-F91563C87B2A}"/>
              </c:ext>
            </c:extLst>
          </c:dPt>
          <c:dPt>
            <c:idx val="20"/>
            <c:marker>
              <c:symbol val="none"/>
            </c:marker>
            <c:bubble3D val="0"/>
            <c:spPr>
              <a:ln w="19050" cap="rnd">
                <a:noFill/>
                <a:round/>
              </a:ln>
              <a:effectLst/>
            </c:spPr>
            <c:extLst>
              <c:ext xmlns:c16="http://schemas.microsoft.com/office/drawing/2014/chart" uri="{C3380CC4-5D6E-409C-BE32-E72D297353CC}">
                <c16:uniqueId val="{00000009-83B4-4E6B-A6C6-F91563C87B2A}"/>
              </c:ext>
            </c:extLst>
          </c:dPt>
          <c:dPt>
            <c:idx val="21"/>
            <c:marker>
              <c:symbol val="none"/>
            </c:marker>
            <c:bubble3D val="0"/>
            <c:spPr>
              <a:ln w="19050" cap="rnd">
                <a:noFill/>
                <a:round/>
              </a:ln>
              <a:effectLst/>
            </c:spPr>
            <c:extLst>
              <c:ext xmlns:c16="http://schemas.microsoft.com/office/drawing/2014/chart" uri="{C3380CC4-5D6E-409C-BE32-E72D297353CC}">
                <c16:uniqueId val="{0000000A-83B4-4E6B-A6C6-F91563C87B2A}"/>
              </c:ext>
            </c:extLst>
          </c:dPt>
          <c:dPt>
            <c:idx val="22"/>
            <c:marker>
              <c:symbol val="none"/>
            </c:marker>
            <c:bubble3D val="0"/>
            <c:spPr>
              <a:ln w="19050" cap="rnd">
                <a:noFill/>
                <a:round/>
              </a:ln>
              <a:effectLst/>
            </c:spPr>
            <c:extLst>
              <c:ext xmlns:c16="http://schemas.microsoft.com/office/drawing/2014/chart" uri="{C3380CC4-5D6E-409C-BE32-E72D297353CC}">
                <c16:uniqueId val="{0000000B-83B4-4E6B-A6C6-F91563C87B2A}"/>
              </c:ext>
            </c:extLst>
          </c:dPt>
          <c:dPt>
            <c:idx val="23"/>
            <c:marker>
              <c:symbol val="none"/>
            </c:marker>
            <c:bubble3D val="0"/>
            <c:spPr>
              <a:ln w="19050" cap="rnd">
                <a:noFill/>
                <a:round/>
              </a:ln>
              <a:effectLst/>
            </c:spPr>
            <c:extLst>
              <c:ext xmlns:c16="http://schemas.microsoft.com/office/drawing/2014/chart" uri="{C3380CC4-5D6E-409C-BE32-E72D297353CC}">
                <c16:uniqueId val="{0000000C-83B4-4E6B-A6C6-F91563C87B2A}"/>
              </c:ext>
            </c:extLst>
          </c:dPt>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Sheet1!$B$2:$B$25</c:f>
              <c:numCache>
                <c:formatCode>General</c:formatCode>
                <c:ptCount val="24"/>
                <c:pt idx="0">
                  <c:v>342.17860000000002</c:v>
                </c:pt>
                <c:pt idx="1">
                  <c:v>337.86470000000003</c:v>
                </c:pt>
                <c:pt idx="2">
                  <c:v>337.52210000000002</c:v>
                </c:pt>
                <c:pt idx="3">
                  <c:v>344.09</c:v>
                </c:pt>
                <c:pt idx="4">
                  <c:v>345.4332</c:v>
                </c:pt>
                <c:pt idx="5">
                  <c:v>337.64760000000001</c:v>
                </c:pt>
                <c:pt idx="6">
                  <c:v>339.14420000000001</c:v>
                </c:pt>
                <c:pt idx="7">
                  <c:v>347.9171</c:v>
                </c:pt>
                <c:pt idx="8">
                  <c:v>351.70280000000002</c:v>
                </c:pt>
                <c:pt idx="9">
                  <c:v>354.96159999999998</c:v>
                </c:pt>
                <c:pt idx="10">
                  <c:v>359.28800000000001</c:v>
                </c:pt>
                <c:pt idx="11">
                  <c:v>361.85419999999999</c:v>
                </c:pt>
                <c:pt idx="12">
                  <c:v>362.87720000000002</c:v>
                </c:pt>
                <c:pt idx="13">
                  <c:v>372.30090000000001</c:v>
                </c:pt>
                <c:pt idx="14">
                  <c:v>370.10340000000002</c:v>
                </c:pt>
                <c:pt idx="15">
                  <c:v>370.61020000000002</c:v>
                </c:pt>
                <c:pt idx="16">
                  <c:v>367.05279999999999</c:v>
                </c:pt>
                <c:pt idx="17">
                  <c:v>367.86660000000001</c:v>
                </c:pt>
                <c:pt idx="18">
                  <c:v>367.66410000000002</c:v>
                </c:pt>
                <c:pt idx="19">
                  <c:v>367.14269999999999</c:v>
                </c:pt>
                <c:pt idx="20">
                  <c:v>367.78160000000003</c:v>
                </c:pt>
                <c:pt idx="21">
                  <c:v>366.93599999999998</c:v>
                </c:pt>
                <c:pt idx="22">
                  <c:v>367.01249999999999</c:v>
                </c:pt>
                <c:pt idx="23">
                  <c:v>367.01839999999999</c:v>
                </c:pt>
              </c:numCache>
            </c:numRef>
          </c:yVal>
          <c:smooth val="0"/>
          <c:extLst>
            <c:ext xmlns:c16="http://schemas.microsoft.com/office/drawing/2014/chart" uri="{C3380CC4-5D6E-409C-BE32-E72D297353CC}">
              <c16:uniqueId val="{00000000-EC86-412D-86EA-C6E7F48AC046}"/>
            </c:ext>
          </c:extLst>
        </c:ser>
        <c:ser>
          <c:idx val="1"/>
          <c:order val="1"/>
          <c:tx>
            <c:strRef>
              <c:f>Sheet1!$C$1</c:f>
              <c:strCache>
                <c:ptCount val="1"/>
                <c:pt idx="0">
                  <c:v>OLP</c:v>
                </c:pt>
              </c:strCache>
            </c:strRef>
          </c:tx>
          <c:spPr>
            <a:ln w="19050" cap="rnd">
              <a:solidFill>
                <a:schemeClr val="accent2"/>
              </a:solidFill>
              <a:prstDash val="dash"/>
              <a:round/>
            </a:ln>
            <a:effectLst/>
          </c:spPr>
          <c:marker>
            <c:symbol val="none"/>
          </c:marker>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Sheet1!$C$2:$C$25</c:f>
              <c:numCache>
                <c:formatCode>General</c:formatCode>
                <c:ptCount val="24"/>
                <c:pt idx="0">
                  <c:v>369.35</c:v>
                </c:pt>
                <c:pt idx="1">
                  <c:v>369.35</c:v>
                </c:pt>
                <c:pt idx="2">
                  <c:v>369.35</c:v>
                </c:pt>
                <c:pt idx="3">
                  <c:v>369.35</c:v>
                </c:pt>
                <c:pt idx="4">
                  <c:v>369.35</c:v>
                </c:pt>
                <c:pt idx="5">
                  <c:v>369.35</c:v>
                </c:pt>
                <c:pt idx="6">
                  <c:v>369.35</c:v>
                </c:pt>
                <c:pt idx="7">
                  <c:v>369.35</c:v>
                </c:pt>
                <c:pt idx="8">
                  <c:v>369.35</c:v>
                </c:pt>
                <c:pt idx="9">
                  <c:v>369.35</c:v>
                </c:pt>
                <c:pt idx="10">
                  <c:v>369.35</c:v>
                </c:pt>
                <c:pt idx="11">
                  <c:v>369.35</c:v>
                </c:pt>
                <c:pt idx="12">
                  <c:v>369.35</c:v>
                </c:pt>
                <c:pt idx="13">
                  <c:v>369.35</c:v>
                </c:pt>
                <c:pt idx="14">
                  <c:v>369.35</c:v>
                </c:pt>
                <c:pt idx="15">
                  <c:v>369.35</c:v>
                </c:pt>
                <c:pt idx="16">
                  <c:v>369.35</c:v>
                </c:pt>
                <c:pt idx="17">
                  <c:v>369.35</c:v>
                </c:pt>
                <c:pt idx="18">
                  <c:v>369.35</c:v>
                </c:pt>
                <c:pt idx="19">
                  <c:v>369.35</c:v>
                </c:pt>
                <c:pt idx="20">
                  <c:v>369.35</c:v>
                </c:pt>
                <c:pt idx="21">
                  <c:v>369.35</c:v>
                </c:pt>
                <c:pt idx="22">
                  <c:v>369.35</c:v>
                </c:pt>
                <c:pt idx="23">
                  <c:v>369.35</c:v>
                </c:pt>
              </c:numCache>
            </c:numRef>
          </c:yVal>
          <c:smooth val="0"/>
          <c:extLst>
            <c:ext xmlns:c16="http://schemas.microsoft.com/office/drawing/2014/chart" uri="{C3380CC4-5D6E-409C-BE32-E72D297353CC}">
              <c16:uniqueId val="{00000001-EC86-412D-86EA-C6E7F48AC046}"/>
            </c:ext>
          </c:extLst>
        </c:ser>
        <c:dLbls>
          <c:showLegendKey val="0"/>
          <c:showVal val="0"/>
          <c:showCatName val="0"/>
          <c:showSerName val="0"/>
          <c:showPercent val="0"/>
          <c:showBubbleSize val="0"/>
        </c:dLbls>
        <c:axId val="833333728"/>
        <c:axId val="833333400"/>
      </c:scatterChart>
      <c:valAx>
        <c:axId val="833333728"/>
        <c:scaling>
          <c:orientation val="minMax"/>
          <c:min val="44944.000000000007"/>
        </c:scaling>
        <c:delete val="0"/>
        <c:axPos val="b"/>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400"/>
        <c:crosses val="autoZero"/>
        <c:crossBetween val="midCat"/>
        <c:majorUnit val="0.20833330000000003"/>
      </c:valAx>
      <c:valAx>
        <c:axId val="833333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Within day</a:t>
            </a:r>
            <a:r>
              <a:rPr lang="en-GB" baseline="0"/>
              <a:t> PCLP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PCLP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0"/>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D-83B4-4E6B-A6C6-F91563C87B2A}"/>
              </c:ext>
            </c:extLst>
          </c:dPt>
          <c:dPt>
            <c:idx val="11"/>
            <c:marker>
              <c:symbol val="none"/>
            </c:marker>
            <c:bubble3D val="0"/>
            <c:spPr>
              <a:ln w="19050" cap="rnd">
                <a:noFill/>
                <a:round/>
              </a:ln>
              <a:effectLst/>
            </c:spPr>
            <c:extLst>
              <c:ext xmlns:c16="http://schemas.microsoft.com/office/drawing/2014/chart" uri="{C3380CC4-5D6E-409C-BE32-E72D297353CC}">
                <c16:uniqueId val="{00000000-83B4-4E6B-A6C6-F91563C87B2A}"/>
              </c:ext>
            </c:extLst>
          </c:dPt>
          <c:dPt>
            <c:idx val="12"/>
            <c:marker>
              <c:symbol val="none"/>
            </c:marker>
            <c:bubble3D val="0"/>
            <c:spPr>
              <a:ln w="19050" cap="rnd">
                <a:noFill/>
                <a:round/>
              </a:ln>
              <a:effectLst/>
            </c:spPr>
            <c:extLst>
              <c:ext xmlns:c16="http://schemas.microsoft.com/office/drawing/2014/chart" uri="{C3380CC4-5D6E-409C-BE32-E72D297353CC}">
                <c16:uniqueId val="{00000001-83B4-4E6B-A6C6-F91563C87B2A}"/>
              </c:ext>
            </c:extLst>
          </c:dPt>
          <c:dPt>
            <c:idx val="13"/>
            <c:marker>
              <c:symbol val="none"/>
            </c:marker>
            <c:bubble3D val="0"/>
            <c:spPr>
              <a:ln w="19050" cap="rnd">
                <a:noFill/>
                <a:round/>
              </a:ln>
              <a:effectLst/>
            </c:spPr>
            <c:extLst>
              <c:ext xmlns:c16="http://schemas.microsoft.com/office/drawing/2014/chart" uri="{C3380CC4-5D6E-409C-BE32-E72D297353CC}">
                <c16:uniqueId val="{00000002-83B4-4E6B-A6C6-F91563C87B2A}"/>
              </c:ext>
            </c:extLst>
          </c:dPt>
          <c:dPt>
            <c:idx val="14"/>
            <c:marker>
              <c:symbol val="none"/>
            </c:marker>
            <c:bubble3D val="0"/>
            <c:spPr>
              <a:ln w="19050" cap="rnd">
                <a:noFill/>
                <a:round/>
              </a:ln>
              <a:effectLst/>
            </c:spPr>
            <c:extLst>
              <c:ext xmlns:c16="http://schemas.microsoft.com/office/drawing/2014/chart" uri="{C3380CC4-5D6E-409C-BE32-E72D297353CC}">
                <c16:uniqueId val="{00000003-83B4-4E6B-A6C6-F91563C87B2A}"/>
              </c:ext>
            </c:extLst>
          </c:dPt>
          <c:dPt>
            <c:idx val="15"/>
            <c:marker>
              <c:symbol val="none"/>
            </c:marker>
            <c:bubble3D val="0"/>
            <c:spPr>
              <a:ln w="19050" cap="rnd">
                <a:noFill/>
                <a:round/>
              </a:ln>
              <a:effectLst/>
            </c:spPr>
            <c:extLst>
              <c:ext xmlns:c16="http://schemas.microsoft.com/office/drawing/2014/chart" uri="{C3380CC4-5D6E-409C-BE32-E72D297353CC}">
                <c16:uniqueId val="{00000004-83B4-4E6B-A6C6-F91563C87B2A}"/>
              </c:ext>
            </c:extLst>
          </c:dPt>
          <c:dPt>
            <c:idx val="16"/>
            <c:marker>
              <c:symbol val="none"/>
            </c:marker>
            <c:bubble3D val="0"/>
            <c:spPr>
              <a:ln w="19050" cap="rnd">
                <a:noFill/>
                <a:round/>
              </a:ln>
              <a:effectLst/>
            </c:spPr>
            <c:extLst>
              <c:ext xmlns:c16="http://schemas.microsoft.com/office/drawing/2014/chart" uri="{C3380CC4-5D6E-409C-BE32-E72D297353CC}">
                <c16:uniqueId val="{00000005-83B4-4E6B-A6C6-F91563C87B2A}"/>
              </c:ext>
            </c:extLst>
          </c:dPt>
          <c:dPt>
            <c:idx val="17"/>
            <c:marker>
              <c:symbol val="none"/>
            </c:marker>
            <c:bubble3D val="0"/>
            <c:spPr>
              <a:ln w="19050" cap="rnd">
                <a:noFill/>
                <a:round/>
              </a:ln>
              <a:effectLst/>
            </c:spPr>
            <c:extLst>
              <c:ext xmlns:c16="http://schemas.microsoft.com/office/drawing/2014/chart" uri="{C3380CC4-5D6E-409C-BE32-E72D297353CC}">
                <c16:uniqueId val="{00000006-83B4-4E6B-A6C6-F91563C87B2A}"/>
              </c:ext>
            </c:extLst>
          </c:dPt>
          <c:dPt>
            <c:idx val="18"/>
            <c:marker>
              <c:symbol val="none"/>
            </c:marker>
            <c:bubble3D val="0"/>
            <c:spPr>
              <a:ln w="19050" cap="rnd">
                <a:noFill/>
                <a:round/>
              </a:ln>
              <a:effectLst/>
            </c:spPr>
            <c:extLst>
              <c:ext xmlns:c16="http://schemas.microsoft.com/office/drawing/2014/chart" uri="{C3380CC4-5D6E-409C-BE32-E72D297353CC}">
                <c16:uniqueId val="{00000007-83B4-4E6B-A6C6-F91563C87B2A}"/>
              </c:ext>
            </c:extLst>
          </c:dPt>
          <c:dPt>
            <c:idx val="19"/>
            <c:marker>
              <c:symbol val="none"/>
            </c:marker>
            <c:bubble3D val="0"/>
            <c:spPr>
              <a:ln w="19050" cap="rnd">
                <a:noFill/>
                <a:round/>
              </a:ln>
              <a:effectLst/>
            </c:spPr>
            <c:extLst>
              <c:ext xmlns:c16="http://schemas.microsoft.com/office/drawing/2014/chart" uri="{C3380CC4-5D6E-409C-BE32-E72D297353CC}">
                <c16:uniqueId val="{00000008-83B4-4E6B-A6C6-F91563C87B2A}"/>
              </c:ext>
            </c:extLst>
          </c:dPt>
          <c:dPt>
            <c:idx val="20"/>
            <c:marker>
              <c:symbol val="none"/>
            </c:marker>
            <c:bubble3D val="0"/>
            <c:spPr>
              <a:ln w="19050" cap="rnd">
                <a:noFill/>
                <a:round/>
              </a:ln>
              <a:effectLst/>
            </c:spPr>
            <c:extLst>
              <c:ext xmlns:c16="http://schemas.microsoft.com/office/drawing/2014/chart" uri="{C3380CC4-5D6E-409C-BE32-E72D297353CC}">
                <c16:uniqueId val="{00000009-83B4-4E6B-A6C6-F91563C87B2A}"/>
              </c:ext>
            </c:extLst>
          </c:dPt>
          <c:dPt>
            <c:idx val="21"/>
            <c:marker>
              <c:symbol val="none"/>
            </c:marker>
            <c:bubble3D val="0"/>
            <c:spPr>
              <a:ln w="19050" cap="rnd">
                <a:noFill/>
                <a:round/>
              </a:ln>
              <a:effectLst/>
            </c:spPr>
            <c:extLst>
              <c:ext xmlns:c16="http://schemas.microsoft.com/office/drawing/2014/chart" uri="{C3380CC4-5D6E-409C-BE32-E72D297353CC}">
                <c16:uniqueId val="{0000000A-83B4-4E6B-A6C6-F91563C87B2A}"/>
              </c:ext>
            </c:extLst>
          </c:dPt>
          <c:dPt>
            <c:idx val="22"/>
            <c:marker>
              <c:symbol val="none"/>
            </c:marker>
            <c:bubble3D val="0"/>
            <c:spPr>
              <a:ln w="19050" cap="rnd">
                <a:noFill/>
                <a:round/>
              </a:ln>
              <a:effectLst/>
            </c:spPr>
            <c:extLst>
              <c:ext xmlns:c16="http://schemas.microsoft.com/office/drawing/2014/chart" uri="{C3380CC4-5D6E-409C-BE32-E72D297353CC}">
                <c16:uniqueId val="{0000000B-83B4-4E6B-A6C6-F91563C87B2A}"/>
              </c:ext>
            </c:extLst>
          </c:dPt>
          <c:dPt>
            <c:idx val="23"/>
            <c:marker>
              <c:symbol val="none"/>
            </c:marker>
            <c:bubble3D val="0"/>
            <c:spPr>
              <a:ln w="19050" cap="rnd">
                <a:noFill/>
                <a:round/>
              </a:ln>
              <a:effectLst/>
            </c:spPr>
            <c:extLst>
              <c:ext xmlns:c16="http://schemas.microsoft.com/office/drawing/2014/chart" uri="{C3380CC4-5D6E-409C-BE32-E72D297353CC}">
                <c16:uniqueId val="{0000000C-83B4-4E6B-A6C6-F91563C87B2A}"/>
              </c:ext>
            </c:extLst>
          </c:dPt>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Sheet1!$B$2:$B$25</c:f>
              <c:numCache>
                <c:formatCode>General</c:formatCode>
                <c:ptCount val="24"/>
                <c:pt idx="0">
                  <c:v>342.17860000000002</c:v>
                </c:pt>
                <c:pt idx="1">
                  <c:v>337.86470000000003</c:v>
                </c:pt>
                <c:pt idx="2">
                  <c:v>337.52210000000002</c:v>
                </c:pt>
                <c:pt idx="3">
                  <c:v>344.09</c:v>
                </c:pt>
                <c:pt idx="4">
                  <c:v>345.4332</c:v>
                </c:pt>
                <c:pt idx="5">
                  <c:v>337.64760000000001</c:v>
                </c:pt>
                <c:pt idx="6">
                  <c:v>339.14420000000001</c:v>
                </c:pt>
                <c:pt idx="7">
                  <c:v>347.9171</c:v>
                </c:pt>
                <c:pt idx="8">
                  <c:v>351.70280000000002</c:v>
                </c:pt>
                <c:pt idx="9">
                  <c:v>354.96159999999998</c:v>
                </c:pt>
                <c:pt idx="10">
                  <c:v>359.28800000000001</c:v>
                </c:pt>
                <c:pt idx="11">
                  <c:v>361.85419999999999</c:v>
                </c:pt>
                <c:pt idx="12">
                  <c:v>362.87720000000002</c:v>
                </c:pt>
                <c:pt idx="13">
                  <c:v>372.30090000000001</c:v>
                </c:pt>
                <c:pt idx="14">
                  <c:v>370.10340000000002</c:v>
                </c:pt>
                <c:pt idx="15">
                  <c:v>370.61020000000002</c:v>
                </c:pt>
                <c:pt idx="16">
                  <c:v>367.05279999999999</c:v>
                </c:pt>
                <c:pt idx="17">
                  <c:v>367.86660000000001</c:v>
                </c:pt>
                <c:pt idx="18">
                  <c:v>367.66410000000002</c:v>
                </c:pt>
                <c:pt idx="19">
                  <c:v>367.14269999999999</c:v>
                </c:pt>
                <c:pt idx="20">
                  <c:v>367.78160000000003</c:v>
                </c:pt>
                <c:pt idx="21">
                  <c:v>366.93599999999998</c:v>
                </c:pt>
                <c:pt idx="22">
                  <c:v>367.01249999999999</c:v>
                </c:pt>
                <c:pt idx="23">
                  <c:v>367.01839999999999</c:v>
                </c:pt>
              </c:numCache>
            </c:numRef>
          </c:yVal>
          <c:smooth val="0"/>
          <c:extLst>
            <c:ext xmlns:c16="http://schemas.microsoft.com/office/drawing/2014/chart" uri="{C3380CC4-5D6E-409C-BE32-E72D297353CC}">
              <c16:uniqueId val="{00000000-EC86-412D-86EA-C6E7F48AC046}"/>
            </c:ext>
          </c:extLst>
        </c:ser>
        <c:ser>
          <c:idx val="1"/>
          <c:order val="1"/>
          <c:tx>
            <c:strRef>
              <c:f>Sheet1!$C$1</c:f>
              <c:strCache>
                <c:ptCount val="1"/>
                <c:pt idx="0">
                  <c:v>OLP</c:v>
                </c:pt>
              </c:strCache>
            </c:strRef>
          </c:tx>
          <c:spPr>
            <a:ln w="19050" cap="rnd">
              <a:solidFill>
                <a:schemeClr val="accent2"/>
              </a:solidFill>
              <a:prstDash val="dash"/>
              <a:round/>
            </a:ln>
            <a:effectLst/>
          </c:spPr>
          <c:marker>
            <c:symbol val="none"/>
          </c:marker>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Sheet1!$C$2:$C$25</c:f>
              <c:numCache>
                <c:formatCode>General</c:formatCode>
                <c:ptCount val="24"/>
                <c:pt idx="0">
                  <c:v>369.35</c:v>
                </c:pt>
                <c:pt idx="1">
                  <c:v>369.35</c:v>
                </c:pt>
                <c:pt idx="2">
                  <c:v>369.35</c:v>
                </c:pt>
                <c:pt idx="3">
                  <c:v>369.35</c:v>
                </c:pt>
                <c:pt idx="4">
                  <c:v>369.35</c:v>
                </c:pt>
                <c:pt idx="5">
                  <c:v>369.35</c:v>
                </c:pt>
                <c:pt idx="6">
                  <c:v>369.35</c:v>
                </c:pt>
                <c:pt idx="7">
                  <c:v>369.35</c:v>
                </c:pt>
                <c:pt idx="8">
                  <c:v>369.35</c:v>
                </c:pt>
                <c:pt idx="9">
                  <c:v>369.35</c:v>
                </c:pt>
                <c:pt idx="10">
                  <c:v>369.35</c:v>
                </c:pt>
                <c:pt idx="11">
                  <c:v>369.35</c:v>
                </c:pt>
                <c:pt idx="12">
                  <c:v>369.35</c:v>
                </c:pt>
                <c:pt idx="13">
                  <c:v>369.35</c:v>
                </c:pt>
                <c:pt idx="14">
                  <c:v>369.35</c:v>
                </c:pt>
                <c:pt idx="15">
                  <c:v>369.35</c:v>
                </c:pt>
                <c:pt idx="16">
                  <c:v>369.35</c:v>
                </c:pt>
                <c:pt idx="17">
                  <c:v>369.35</c:v>
                </c:pt>
                <c:pt idx="18">
                  <c:v>369.35</c:v>
                </c:pt>
                <c:pt idx="19">
                  <c:v>369.35</c:v>
                </c:pt>
                <c:pt idx="20">
                  <c:v>369.35</c:v>
                </c:pt>
                <c:pt idx="21">
                  <c:v>369.35</c:v>
                </c:pt>
                <c:pt idx="22">
                  <c:v>369.35</c:v>
                </c:pt>
                <c:pt idx="23">
                  <c:v>369.35</c:v>
                </c:pt>
              </c:numCache>
            </c:numRef>
          </c:yVal>
          <c:smooth val="0"/>
          <c:extLst>
            <c:ext xmlns:c16="http://schemas.microsoft.com/office/drawing/2014/chart" uri="{C3380CC4-5D6E-409C-BE32-E72D297353CC}">
              <c16:uniqueId val="{00000001-EC86-412D-86EA-C6E7F48AC046}"/>
            </c:ext>
          </c:extLst>
        </c:ser>
        <c:dLbls>
          <c:showLegendKey val="0"/>
          <c:showVal val="0"/>
          <c:showCatName val="0"/>
          <c:showSerName val="0"/>
          <c:showPercent val="0"/>
          <c:showBubbleSize val="0"/>
        </c:dLbls>
        <c:axId val="833333728"/>
        <c:axId val="833333400"/>
      </c:scatterChart>
      <c:valAx>
        <c:axId val="833333728"/>
        <c:scaling>
          <c:orientation val="minMax"/>
          <c:min val="44944.000000000007"/>
        </c:scaling>
        <c:delete val="0"/>
        <c:axPos val="b"/>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400"/>
        <c:crosses val="autoZero"/>
        <c:crossBetween val="midCat"/>
        <c:majorUnit val="0.20833330000000003"/>
      </c:valAx>
      <c:valAx>
        <c:axId val="833333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Within day</a:t>
            </a:r>
            <a:r>
              <a:rPr lang="en-GB" baseline="0"/>
              <a:t> PCLP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PCLP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0"/>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D-83B4-4E6B-A6C6-F91563C87B2A}"/>
              </c:ext>
            </c:extLst>
          </c:dPt>
          <c:dPt>
            <c:idx val="11"/>
            <c:marker>
              <c:symbol val="circle"/>
              <c:size val="5"/>
              <c:spPr>
                <a:solidFill>
                  <a:schemeClr val="accent1"/>
                </a:solidFill>
                <a:ln w="9525">
                  <a:solidFill>
                    <a:schemeClr val="accent1"/>
                  </a:solidFill>
                </a:ln>
                <a:effectLst/>
              </c:spPr>
            </c:marker>
            <c:bubble3D val="0"/>
            <c:spPr>
              <a:ln w="19050" cap="rnd">
                <a:solidFill>
                  <a:schemeClr val="accent1">
                    <a:shade val="50000"/>
                  </a:schemeClr>
                </a:solidFill>
                <a:round/>
              </a:ln>
              <a:effectLst/>
            </c:spPr>
            <c:extLst>
              <c:ext xmlns:c16="http://schemas.microsoft.com/office/drawing/2014/chart" uri="{C3380CC4-5D6E-409C-BE32-E72D297353CC}">
                <c16:uniqueId val="{00000000-83B4-4E6B-A6C6-F91563C87B2A}"/>
              </c:ext>
            </c:extLst>
          </c:dPt>
          <c:dPt>
            <c:idx val="12"/>
            <c:marker>
              <c:symbol val="circle"/>
              <c:size val="5"/>
              <c:spPr>
                <a:solidFill>
                  <a:schemeClr val="accent1"/>
                </a:solidFill>
                <a:ln w="9525">
                  <a:solidFill>
                    <a:schemeClr val="accent1"/>
                  </a:solidFill>
                </a:ln>
                <a:effectLst/>
              </c:spPr>
            </c:marker>
            <c:bubble3D val="0"/>
            <c:spPr>
              <a:ln w="19050" cap="rnd">
                <a:solidFill>
                  <a:schemeClr val="accent1">
                    <a:shade val="50000"/>
                  </a:schemeClr>
                </a:solidFill>
                <a:round/>
              </a:ln>
              <a:effectLst/>
            </c:spPr>
            <c:extLst>
              <c:ext xmlns:c16="http://schemas.microsoft.com/office/drawing/2014/chart" uri="{C3380CC4-5D6E-409C-BE32-E72D297353CC}">
                <c16:uniqueId val="{00000001-83B4-4E6B-A6C6-F91563C87B2A}"/>
              </c:ext>
            </c:extLst>
          </c:dPt>
          <c:dPt>
            <c:idx val="13"/>
            <c:marker>
              <c:symbol val="circle"/>
              <c:size val="5"/>
              <c:spPr>
                <a:solidFill>
                  <a:schemeClr val="accent1"/>
                </a:solidFill>
                <a:ln w="9525">
                  <a:solidFill>
                    <a:schemeClr val="accent1"/>
                  </a:solidFill>
                </a:ln>
                <a:effectLst/>
              </c:spPr>
            </c:marker>
            <c:bubble3D val="0"/>
            <c:spPr>
              <a:ln w="19050" cap="rnd">
                <a:solidFill>
                  <a:schemeClr val="accent1">
                    <a:shade val="50000"/>
                  </a:schemeClr>
                </a:solidFill>
                <a:round/>
              </a:ln>
              <a:effectLst/>
            </c:spPr>
            <c:extLst>
              <c:ext xmlns:c16="http://schemas.microsoft.com/office/drawing/2014/chart" uri="{C3380CC4-5D6E-409C-BE32-E72D297353CC}">
                <c16:uniqueId val="{00000002-83B4-4E6B-A6C6-F91563C87B2A}"/>
              </c:ext>
            </c:extLst>
          </c:dPt>
          <c:dPt>
            <c:idx val="14"/>
            <c:marker>
              <c:symbol val="none"/>
            </c:marker>
            <c:bubble3D val="0"/>
            <c:spPr>
              <a:ln w="19050" cap="rnd">
                <a:noFill/>
                <a:round/>
              </a:ln>
              <a:effectLst/>
            </c:spPr>
            <c:extLst>
              <c:ext xmlns:c16="http://schemas.microsoft.com/office/drawing/2014/chart" uri="{C3380CC4-5D6E-409C-BE32-E72D297353CC}">
                <c16:uniqueId val="{00000003-83B4-4E6B-A6C6-F91563C87B2A}"/>
              </c:ext>
            </c:extLst>
          </c:dPt>
          <c:dPt>
            <c:idx val="15"/>
            <c:marker>
              <c:symbol val="none"/>
            </c:marker>
            <c:bubble3D val="0"/>
            <c:spPr>
              <a:ln w="19050" cap="rnd">
                <a:noFill/>
                <a:round/>
              </a:ln>
              <a:effectLst/>
            </c:spPr>
            <c:extLst>
              <c:ext xmlns:c16="http://schemas.microsoft.com/office/drawing/2014/chart" uri="{C3380CC4-5D6E-409C-BE32-E72D297353CC}">
                <c16:uniqueId val="{00000004-83B4-4E6B-A6C6-F91563C87B2A}"/>
              </c:ext>
            </c:extLst>
          </c:dPt>
          <c:dPt>
            <c:idx val="16"/>
            <c:marker>
              <c:symbol val="none"/>
            </c:marker>
            <c:bubble3D val="0"/>
            <c:spPr>
              <a:ln w="19050" cap="rnd">
                <a:noFill/>
                <a:round/>
              </a:ln>
              <a:effectLst/>
            </c:spPr>
            <c:extLst>
              <c:ext xmlns:c16="http://schemas.microsoft.com/office/drawing/2014/chart" uri="{C3380CC4-5D6E-409C-BE32-E72D297353CC}">
                <c16:uniqueId val="{00000005-83B4-4E6B-A6C6-F91563C87B2A}"/>
              </c:ext>
            </c:extLst>
          </c:dPt>
          <c:dPt>
            <c:idx val="17"/>
            <c:marker>
              <c:symbol val="none"/>
            </c:marker>
            <c:bubble3D val="0"/>
            <c:spPr>
              <a:ln w="19050" cap="rnd">
                <a:noFill/>
                <a:round/>
              </a:ln>
              <a:effectLst/>
            </c:spPr>
            <c:extLst>
              <c:ext xmlns:c16="http://schemas.microsoft.com/office/drawing/2014/chart" uri="{C3380CC4-5D6E-409C-BE32-E72D297353CC}">
                <c16:uniqueId val="{00000006-83B4-4E6B-A6C6-F91563C87B2A}"/>
              </c:ext>
            </c:extLst>
          </c:dPt>
          <c:dPt>
            <c:idx val="18"/>
            <c:marker>
              <c:symbol val="none"/>
            </c:marker>
            <c:bubble3D val="0"/>
            <c:spPr>
              <a:ln w="19050" cap="rnd">
                <a:noFill/>
                <a:round/>
              </a:ln>
              <a:effectLst/>
            </c:spPr>
            <c:extLst>
              <c:ext xmlns:c16="http://schemas.microsoft.com/office/drawing/2014/chart" uri="{C3380CC4-5D6E-409C-BE32-E72D297353CC}">
                <c16:uniqueId val="{00000007-83B4-4E6B-A6C6-F91563C87B2A}"/>
              </c:ext>
            </c:extLst>
          </c:dPt>
          <c:dPt>
            <c:idx val="19"/>
            <c:marker>
              <c:symbol val="none"/>
            </c:marker>
            <c:bubble3D val="0"/>
            <c:spPr>
              <a:ln w="19050" cap="rnd">
                <a:noFill/>
                <a:round/>
              </a:ln>
              <a:effectLst/>
            </c:spPr>
            <c:extLst>
              <c:ext xmlns:c16="http://schemas.microsoft.com/office/drawing/2014/chart" uri="{C3380CC4-5D6E-409C-BE32-E72D297353CC}">
                <c16:uniqueId val="{00000008-83B4-4E6B-A6C6-F91563C87B2A}"/>
              </c:ext>
            </c:extLst>
          </c:dPt>
          <c:dPt>
            <c:idx val="20"/>
            <c:marker>
              <c:symbol val="none"/>
            </c:marker>
            <c:bubble3D val="0"/>
            <c:spPr>
              <a:ln w="19050" cap="rnd">
                <a:noFill/>
                <a:round/>
              </a:ln>
              <a:effectLst/>
            </c:spPr>
            <c:extLst>
              <c:ext xmlns:c16="http://schemas.microsoft.com/office/drawing/2014/chart" uri="{C3380CC4-5D6E-409C-BE32-E72D297353CC}">
                <c16:uniqueId val="{00000009-83B4-4E6B-A6C6-F91563C87B2A}"/>
              </c:ext>
            </c:extLst>
          </c:dPt>
          <c:dPt>
            <c:idx val="21"/>
            <c:marker>
              <c:symbol val="none"/>
            </c:marker>
            <c:bubble3D val="0"/>
            <c:spPr>
              <a:ln w="19050" cap="rnd">
                <a:noFill/>
                <a:round/>
              </a:ln>
              <a:effectLst/>
            </c:spPr>
            <c:extLst>
              <c:ext xmlns:c16="http://schemas.microsoft.com/office/drawing/2014/chart" uri="{C3380CC4-5D6E-409C-BE32-E72D297353CC}">
                <c16:uniqueId val="{0000000A-83B4-4E6B-A6C6-F91563C87B2A}"/>
              </c:ext>
            </c:extLst>
          </c:dPt>
          <c:dPt>
            <c:idx val="22"/>
            <c:marker>
              <c:symbol val="none"/>
            </c:marker>
            <c:bubble3D val="0"/>
            <c:spPr>
              <a:ln w="19050" cap="rnd">
                <a:noFill/>
                <a:round/>
              </a:ln>
              <a:effectLst/>
            </c:spPr>
            <c:extLst>
              <c:ext xmlns:c16="http://schemas.microsoft.com/office/drawing/2014/chart" uri="{C3380CC4-5D6E-409C-BE32-E72D297353CC}">
                <c16:uniqueId val="{0000000B-83B4-4E6B-A6C6-F91563C87B2A}"/>
              </c:ext>
            </c:extLst>
          </c:dPt>
          <c:dPt>
            <c:idx val="23"/>
            <c:marker>
              <c:symbol val="none"/>
            </c:marker>
            <c:bubble3D val="0"/>
            <c:spPr>
              <a:ln w="19050" cap="rnd">
                <a:noFill/>
                <a:round/>
              </a:ln>
              <a:effectLst/>
            </c:spPr>
            <c:extLst>
              <c:ext xmlns:c16="http://schemas.microsoft.com/office/drawing/2014/chart" uri="{C3380CC4-5D6E-409C-BE32-E72D297353CC}">
                <c16:uniqueId val="{0000000C-83B4-4E6B-A6C6-F91563C87B2A}"/>
              </c:ext>
            </c:extLst>
          </c:dPt>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Sheet1!$B$2:$B$25</c:f>
              <c:numCache>
                <c:formatCode>General</c:formatCode>
                <c:ptCount val="24"/>
                <c:pt idx="0">
                  <c:v>342.17860000000002</c:v>
                </c:pt>
                <c:pt idx="1">
                  <c:v>337.86470000000003</c:v>
                </c:pt>
                <c:pt idx="2">
                  <c:v>337.52210000000002</c:v>
                </c:pt>
                <c:pt idx="3">
                  <c:v>344.09</c:v>
                </c:pt>
                <c:pt idx="4">
                  <c:v>345.4332</c:v>
                </c:pt>
                <c:pt idx="5">
                  <c:v>337.64760000000001</c:v>
                </c:pt>
                <c:pt idx="6">
                  <c:v>339.14420000000001</c:v>
                </c:pt>
                <c:pt idx="7">
                  <c:v>347.9171</c:v>
                </c:pt>
                <c:pt idx="8">
                  <c:v>351.70280000000002</c:v>
                </c:pt>
                <c:pt idx="9">
                  <c:v>354.96159999999998</c:v>
                </c:pt>
                <c:pt idx="10">
                  <c:v>359.28800000000001</c:v>
                </c:pt>
                <c:pt idx="11">
                  <c:v>361.85419999999999</c:v>
                </c:pt>
                <c:pt idx="12">
                  <c:v>362.87720000000002</c:v>
                </c:pt>
                <c:pt idx="13">
                  <c:v>372.30090000000001</c:v>
                </c:pt>
                <c:pt idx="14">
                  <c:v>370.10340000000002</c:v>
                </c:pt>
                <c:pt idx="15">
                  <c:v>370.61020000000002</c:v>
                </c:pt>
                <c:pt idx="16">
                  <c:v>367.05279999999999</c:v>
                </c:pt>
                <c:pt idx="17">
                  <c:v>367.86660000000001</c:v>
                </c:pt>
                <c:pt idx="18">
                  <c:v>367.66410000000002</c:v>
                </c:pt>
                <c:pt idx="19">
                  <c:v>367.14269999999999</c:v>
                </c:pt>
                <c:pt idx="20">
                  <c:v>367.78160000000003</c:v>
                </c:pt>
                <c:pt idx="21">
                  <c:v>366.93599999999998</c:v>
                </c:pt>
                <c:pt idx="22">
                  <c:v>367.01249999999999</c:v>
                </c:pt>
                <c:pt idx="23">
                  <c:v>367.01839999999999</c:v>
                </c:pt>
              </c:numCache>
            </c:numRef>
          </c:yVal>
          <c:smooth val="0"/>
          <c:extLst>
            <c:ext xmlns:c16="http://schemas.microsoft.com/office/drawing/2014/chart" uri="{C3380CC4-5D6E-409C-BE32-E72D297353CC}">
              <c16:uniqueId val="{00000000-EC86-412D-86EA-C6E7F48AC046}"/>
            </c:ext>
          </c:extLst>
        </c:ser>
        <c:ser>
          <c:idx val="1"/>
          <c:order val="1"/>
          <c:tx>
            <c:strRef>
              <c:f>Sheet1!$C$1</c:f>
              <c:strCache>
                <c:ptCount val="1"/>
                <c:pt idx="0">
                  <c:v>OLP</c:v>
                </c:pt>
              </c:strCache>
            </c:strRef>
          </c:tx>
          <c:spPr>
            <a:ln w="19050" cap="rnd">
              <a:solidFill>
                <a:schemeClr val="accent2"/>
              </a:solidFill>
              <a:prstDash val="dash"/>
              <a:round/>
            </a:ln>
            <a:effectLst/>
          </c:spPr>
          <c:marker>
            <c:symbol val="none"/>
          </c:marker>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Sheet1!$C$2:$C$25</c:f>
              <c:numCache>
                <c:formatCode>General</c:formatCode>
                <c:ptCount val="24"/>
                <c:pt idx="0">
                  <c:v>369.35</c:v>
                </c:pt>
                <c:pt idx="1">
                  <c:v>369.35</c:v>
                </c:pt>
                <c:pt idx="2">
                  <c:v>369.35</c:v>
                </c:pt>
                <c:pt idx="3">
                  <c:v>369.35</c:v>
                </c:pt>
                <c:pt idx="4">
                  <c:v>369.35</c:v>
                </c:pt>
                <c:pt idx="5">
                  <c:v>369.35</c:v>
                </c:pt>
                <c:pt idx="6">
                  <c:v>369.35</c:v>
                </c:pt>
                <c:pt idx="7">
                  <c:v>369.35</c:v>
                </c:pt>
                <c:pt idx="8">
                  <c:v>369.35</c:v>
                </c:pt>
                <c:pt idx="9">
                  <c:v>369.35</c:v>
                </c:pt>
                <c:pt idx="10">
                  <c:v>369.35</c:v>
                </c:pt>
                <c:pt idx="11">
                  <c:v>369.35</c:v>
                </c:pt>
                <c:pt idx="12">
                  <c:v>369.35</c:v>
                </c:pt>
                <c:pt idx="13">
                  <c:v>369.35</c:v>
                </c:pt>
                <c:pt idx="14">
                  <c:v>369.35</c:v>
                </c:pt>
                <c:pt idx="15">
                  <c:v>369.35</c:v>
                </c:pt>
                <c:pt idx="16">
                  <c:v>369.35</c:v>
                </c:pt>
                <c:pt idx="17">
                  <c:v>369.35</c:v>
                </c:pt>
                <c:pt idx="18">
                  <c:v>369.35</c:v>
                </c:pt>
                <c:pt idx="19">
                  <c:v>369.35</c:v>
                </c:pt>
                <c:pt idx="20">
                  <c:v>369.35</c:v>
                </c:pt>
                <c:pt idx="21">
                  <c:v>369.35</c:v>
                </c:pt>
                <c:pt idx="22">
                  <c:v>369.35</c:v>
                </c:pt>
                <c:pt idx="23">
                  <c:v>369.35</c:v>
                </c:pt>
              </c:numCache>
            </c:numRef>
          </c:yVal>
          <c:smooth val="0"/>
          <c:extLst>
            <c:ext xmlns:c16="http://schemas.microsoft.com/office/drawing/2014/chart" uri="{C3380CC4-5D6E-409C-BE32-E72D297353CC}">
              <c16:uniqueId val="{00000001-EC86-412D-86EA-C6E7F48AC046}"/>
            </c:ext>
          </c:extLst>
        </c:ser>
        <c:dLbls>
          <c:showLegendKey val="0"/>
          <c:showVal val="0"/>
          <c:showCatName val="0"/>
          <c:showSerName val="0"/>
          <c:showPercent val="0"/>
          <c:showBubbleSize val="0"/>
        </c:dLbls>
        <c:axId val="833333728"/>
        <c:axId val="833333400"/>
      </c:scatterChart>
      <c:valAx>
        <c:axId val="833333728"/>
        <c:scaling>
          <c:orientation val="minMax"/>
          <c:min val="44944.000000000007"/>
        </c:scaling>
        <c:delete val="0"/>
        <c:axPos val="b"/>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400"/>
        <c:crosses val="autoZero"/>
        <c:crossBetween val="midCat"/>
        <c:majorUnit val="0.20833330000000003"/>
      </c:valAx>
      <c:valAx>
        <c:axId val="833333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Within day</a:t>
            </a:r>
            <a:r>
              <a:rPr lang="en-GB" baseline="0"/>
              <a:t> PCLP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PCLP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Sheet1!$B$2:$B$25</c:f>
              <c:numCache>
                <c:formatCode>General</c:formatCode>
                <c:ptCount val="24"/>
                <c:pt idx="0">
                  <c:v>342.17860000000002</c:v>
                </c:pt>
                <c:pt idx="1">
                  <c:v>337.86470000000003</c:v>
                </c:pt>
                <c:pt idx="2">
                  <c:v>337.52210000000002</c:v>
                </c:pt>
                <c:pt idx="3">
                  <c:v>344.09</c:v>
                </c:pt>
                <c:pt idx="4">
                  <c:v>345.4332</c:v>
                </c:pt>
                <c:pt idx="5">
                  <c:v>337.64760000000001</c:v>
                </c:pt>
                <c:pt idx="6">
                  <c:v>339.14420000000001</c:v>
                </c:pt>
                <c:pt idx="7">
                  <c:v>347.9171</c:v>
                </c:pt>
                <c:pt idx="8">
                  <c:v>351.70280000000002</c:v>
                </c:pt>
                <c:pt idx="9">
                  <c:v>354.96159999999998</c:v>
                </c:pt>
                <c:pt idx="10">
                  <c:v>359.28800000000001</c:v>
                </c:pt>
                <c:pt idx="11">
                  <c:v>361.85419999999999</c:v>
                </c:pt>
                <c:pt idx="12">
                  <c:v>362.87720000000002</c:v>
                </c:pt>
                <c:pt idx="13">
                  <c:v>372.30090000000001</c:v>
                </c:pt>
                <c:pt idx="14">
                  <c:v>370.10340000000002</c:v>
                </c:pt>
                <c:pt idx="15">
                  <c:v>370.61020000000002</c:v>
                </c:pt>
                <c:pt idx="16">
                  <c:v>367.05279999999999</c:v>
                </c:pt>
                <c:pt idx="17">
                  <c:v>367.86660000000001</c:v>
                </c:pt>
                <c:pt idx="18">
                  <c:v>367.66410000000002</c:v>
                </c:pt>
                <c:pt idx="19">
                  <c:v>367.14269999999999</c:v>
                </c:pt>
                <c:pt idx="20">
                  <c:v>367.78160000000003</c:v>
                </c:pt>
                <c:pt idx="21">
                  <c:v>366.93599999999998</c:v>
                </c:pt>
                <c:pt idx="22">
                  <c:v>367.01249999999999</c:v>
                </c:pt>
                <c:pt idx="23">
                  <c:v>367.01839999999999</c:v>
                </c:pt>
              </c:numCache>
            </c:numRef>
          </c:yVal>
          <c:smooth val="0"/>
          <c:extLst>
            <c:ext xmlns:c16="http://schemas.microsoft.com/office/drawing/2014/chart" uri="{C3380CC4-5D6E-409C-BE32-E72D297353CC}">
              <c16:uniqueId val="{00000000-EC86-412D-86EA-C6E7F48AC046}"/>
            </c:ext>
          </c:extLst>
        </c:ser>
        <c:ser>
          <c:idx val="1"/>
          <c:order val="1"/>
          <c:tx>
            <c:strRef>
              <c:f>Sheet1!$C$1</c:f>
              <c:strCache>
                <c:ptCount val="1"/>
                <c:pt idx="0">
                  <c:v>OLP</c:v>
                </c:pt>
              </c:strCache>
            </c:strRef>
          </c:tx>
          <c:spPr>
            <a:ln w="19050" cap="rnd">
              <a:solidFill>
                <a:schemeClr val="accent2"/>
              </a:solidFill>
              <a:prstDash val="dash"/>
              <a:round/>
            </a:ln>
            <a:effectLst/>
          </c:spPr>
          <c:marker>
            <c:symbol val="none"/>
          </c:marker>
          <c:xVal>
            <c:numRef>
              <c:f>Sheet1!$A$2:$A$25</c:f>
              <c:numCache>
                <c:formatCode>m/d/yyyy\ h:mm</c:formatCode>
                <c:ptCount val="24"/>
                <c:pt idx="0">
                  <c:v>44944.213043981479</c:v>
                </c:pt>
                <c:pt idx="1">
                  <c:v>44944.251840277779</c:v>
                </c:pt>
                <c:pt idx="2">
                  <c:v>44944.301006944443</c:v>
                </c:pt>
                <c:pt idx="3">
                  <c:v>44944.337939814817</c:v>
                </c:pt>
                <c:pt idx="4">
                  <c:v>44944.377210648148</c:v>
                </c:pt>
                <c:pt idx="5">
                  <c:v>44944.424224537041</c:v>
                </c:pt>
                <c:pt idx="6">
                  <c:v>44944.463796296295</c:v>
                </c:pt>
                <c:pt idx="7">
                  <c:v>44944.506273148145</c:v>
                </c:pt>
                <c:pt idx="8">
                  <c:v>44944.544976851852</c:v>
                </c:pt>
                <c:pt idx="9">
                  <c:v>44944.585023148145</c:v>
                </c:pt>
                <c:pt idx="10">
                  <c:v>44944.626770833333</c:v>
                </c:pt>
                <c:pt idx="11">
                  <c:v>44944.668761574074</c:v>
                </c:pt>
                <c:pt idx="12">
                  <c:v>44944.710046296299</c:v>
                </c:pt>
                <c:pt idx="13">
                  <c:v>44944.751076388886</c:v>
                </c:pt>
                <c:pt idx="14">
                  <c:v>44944.792708333334</c:v>
                </c:pt>
                <c:pt idx="15">
                  <c:v>44944.834976851853</c:v>
                </c:pt>
                <c:pt idx="16">
                  <c:v>44944.877638888887</c:v>
                </c:pt>
                <c:pt idx="17">
                  <c:v>44944.918680555558</c:v>
                </c:pt>
                <c:pt idx="18">
                  <c:v>44944.962870370371</c:v>
                </c:pt>
                <c:pt idx="19">
                  <c:v>44945.003854166665</c:v>
                </c:pt>
                <c:pt idx="20">
                  <c:v>44945.045520833337</c:v>
                </c:pt>
                <c:pt idx="21">
                  <c:v>44945.084837962961</c:v>
                </c:pt>
                <c:pt idx="22">
                  <c:v>44945.127430555556</c:v>
                </c:pt>
                <c:pt idx="23">
                  <c:v>44945.168773148151</c:v>
                </c:pt>
              </c:numCache>
            </c:numRef>
          </c:xVal>
          <c:yVal>
            <c:numRef>
              <c:f>Sheet1!$C$2:$C$25</c:f>
              <c:numCache>
                <c:formatCode>General</c:formatCode>
                <c:ptCount val="24"/>
                <c:pt idx="0">
                  <c:v>369.35</c:v>
                </c:pt>
                <c:pt idx="1">
                  <c:v>369.35</c:v>
                </c:pt>
                <c:pt idx="2">
                  <c:v>369.35</c:v>
                </c:pt>
                <c:pt idx="3">
                  <c:v>369.35</c:v>
                </c:pt>
                <c:pt idx="4">
                  <c:v>369.35</c:v>
                </c:pt>
                <c:pt idx="5">
                  <c:v>369.35</c:v>
                </c:pt>
                <c:pt idx="6">
                  <c:v>369.35</c:v>
                </c:pt>
                <c:pt idx="7">
                  <c:v>369.35</c:v>
                </c:pt>
                <c:pt idx="8">
                  <c:v>369.35</c:v>
                </c:pt>
                <c:pt idx="9">
                  <c:v>369.35</c:v>
                </c:pt>
                <c:pt idx="10">
                  <c:v>369.35</c:v>
                </c:pt>
                <c:pt idx="11">
                  <c:v>369.35</c:v>
                </c:pt>
                <c:pt idx="12">
                  <c:v>369.35</c:v>
                </c:pt>
                <c:pt idx="13">
                  <c:v>369.35</c:v>
                </c:pt>
                <c:pt idx="14">
                  <c:v>369.35</c:v>
                </c:pt>
                <c:pt idx="15">
                  <c:v>369.35</c:v>
                </c:pt>
                <c:pt idx="16">
                  <c:v>369.35</c:v>
                </c:pt>
                <c:pt idx="17">
                  <c:v>369.35</c:v>
                </c:pt>
                <c:pt idx="18">
                  <c:v>369.35</c:v>
                </c:pt>
                <c:pt idx="19">
                  <c:v>369.35</c:v>
                </c:pt>
                <c:pt idx="20">
                  <c:v>369.35</c:v>
                </c:pt>
                <c:pt idx="21">
                  <c:v>369.35</c:v>
                </c:pt>
                <c:pt idx="22">
                  <c:v>369.35</c:v>
                </c:pt>
                <c:pt idx="23">
                  <c:v>369.35</c:v>
                </c:pt>
              </c:numCache>
            </c:numRef>
          </c:yVal>
          <c:smooth val="0"/>
          <c:extLst>
            <c:ext xmlns:c16="http://schemas.microsoft.com/office/drawing/2014/chart" uri="{C3380CC4-5D6E-409C-BE32-E72D297353CC}">
              <c16:uniqueId val="{00000001-EC86-412D-86EA-C6E7F48AC046}"/>
            </c:ext>
          </c:extLst>
        </c:ser>
        <c:dLbls>
          <c:showLegendKey val="0"/>
          <c:showVal val="0"/>
          <c:showCatName val="0"/>
          <c:showSerName val="0"/>
          <c:showPercent val="0"/>
          <c:showBubbleSize val="0"/>
        </c:dLbls>
        <c:axId val="833333728"/>
        <c:axId val="833333400"/>
      </c:scatterChart>
      <c:valAx>
        <c:axId val="833333728"/>
        <c:scaling>
          <c:orientation val="minMax"/>
          <c:min val="44944.000000000007"/>
        </c:scaling>
        <c:delete val="0"/>
        <c:axPos val="b"/>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400"/>
        <c:crosses val="autoZero"/>
        <c:crossBetween val="midCat"/>
        <c:majorUnit val="0.20833330000000003"/>
      </c:valAx>
      <c:valAx>
        <c:axId val="833333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33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strRef>
              <c:f>Sheet6!$D$1</c:f>
              <c:strCache>
                <c:ptCount val="1"/>
                <c:pt idx="0">
                  <c:v>SAP</c:v>
                </c:pt>
              </c:strCache>
            </c:strRef>
          </c:tx>
          <c:spPr>
            <a:ln w="19050" cap="rnd">
              <a:solidFill>
                <a:schemeClr val="accent1"/>
              </a:solidFill>
              <a:round/>
            </a:ln>
            <a:effectLst/>
          </c:spPr>
          <c:marker>
            <c:symbol val="none"/>
          </c:marker>
          <c:xVal>
            <c:numRef>
              <c:f>Sheet6!$A$2:$A$26</c:f>
              <c:numCache>
                <c:formatCode>h:mm</c:formatCode>
                <c:ptCount val="25"/>
                <c:pt idx="0">
                  <c:v>0.20833333333333334</c:v>
                </c:pt>
                <c:pt idx="1">
                  <c:v>0.25</c:v>
                </c:pt>
                <c:pt idx="2">
                  <c:v>0.29166666666666669</c:v>
                </c:pt>
                <c:pt idx="3">
                  <c:v>0.33333333333333298</c:v>
                </c:pt>
                <c:pt idx="4">
                  <c:v>0.375</c:v>
                </c:pt>
                <c:pt idx="5">
                  <c:v>0.41666666666666602</c:v>
                </c:pt>
                <c:pt idx="6">
                  <c:v>0.45833333333333298</c:v>
                </c:pt>
                <c:pt idx="7">
                  <c:v>0.5</c:v>
                </c:pt>
                <c:pt idx="8">
                  <c:v>0.54166666666666596</c:v>
                </c:pt>
                <c:pt idx="9">
                  <c:v>0.58333333333333304</c:v>
                </c:pt>
                <c:pt idx="10">
                  <c:v>0.625</c:v>
                </c:pt>
                <c:pt idx="11">
                  <c:v>0.66666666666666596</c:v>
                </c:pt>
                <c:pt idx="12">
                  <c:v>0.70833333333333304</c:v>
                </c:pt>
                <c:pt idx="13">
                  <c:v>0.75</c:v>
                </c:pt>
                <c:pt idx="14">
                  <c:v>0.79166666666666596</c:v>
                </c:pt>
                <c:pt idx="15">
                  <c:v>0.83333333333333304</c:v>
                </c:pt>
                <c:pt idx="16">
                  <c:v>0.875</c:v>
                </c:pt>
                <c:pt idx="17">
                  <c:v>0.91666666666666596</c:v>
                </c:pt>
                <c:pt idx="18">
                  <c:v>0.95833333333333304</c:v>
                </c:pt>
                <c:pt idx="19">
                  <c:v>1</c:v>
                </c:pt>
                <c:pt idx="20">
                  <c:v>1.0416666666666701</c:v>
                </c:pt>
                <c:pt idx="21">
                  <c:v>1.0833333333333299</c:v>
                </c:pt>
                <c:pt idx="22">
                  <c:v>1.125</c:v>
                </c:pt>
                <c:pt idx="23">
                  <c:v>1.1666666666666701</c:v>
                </c:pt>
                <c:pt idx="24">
                  <c:v>1.2083333333333299</c:v>
                </c:pt>
              </c:numCache>
            </c:numRef>
          </c:xVal>
          <c:yVal>
            <c:numRef>
              <c:f>Sheet6!$D$2:$D$26</c:f>
              <c:numCache>
                <c:formatCode>General</c:formatCode>
                <c:ptCount val="25"/>
                <c:pt idx="0">
                  <c:v>5.1440000000000001</c:v>
                </c:pt>
                <c:pt idx="1">
                  <c:v>5.1887999999999996</c:v>
                </c:pt>
                <c:pt idx="2">
                  <c:v>5.2195</c:v>
                </c:pt>
                <c:pt idx="3">
                  <c:v>5.2195</c:v>
                </c:pt>
                <c:pt idx="4">
                  <c:v>5.2195</c:v>
                </c:pt>
                <c:pt idx="5">
                  <c:v>5.2195</c:v>
                </c:pt>
                <c:pt idx="6">
                  <c:v>5.2195</c:v>
                </c:pt>
                <c:pt idx="7">
                  <c:v>5.2577999999999996</c:v>
                </c:pt>
                <c:pt idx="8">
                  <c:v>5.3299000000000003</c:v>
                </c:pt>
                <c:pt idx="9">
                  <c:v>5.2577999999999996</c:v>
                </c:pt>
                <c:pt idx="10">
                  <c:v>5.2614999999999998</c:v>
                </c:pt>
                <c:pt idx="11">
                  <c:v>5.3071000000000002</c:v>
                </c:pt>
                <c:pt idx="12">
                  <c:v>5.3071000000000002</c:v>
                </c:pt>
                <c:pt idx="13">
                  <c:v>5.3170999999999999</c:v>
                </c:pt>
                <c:pt idx="14">
                  <c:v>5.3083</c:v>
                </c:pt>
                <c:pt idx="15">
                  <c:v>5.3071999999999999</c:v>
                </c:pt>
                <c:pt idx="16">
                  <c:v>5.3032000000000004</c:v>
                </c:pt>
                <c:pt idx="17">
                  <c:v>5.3032000000000004</c:v>
                </c:pt>
                <c:pt idx="18">
                  <c:v>5.3032000000000004</c:v>
                </c:pt>
                <c:pt idx="19">
                  <c:v>5.3021000000000003</c:v>
                </c:pt>
                <c:pt idx="20">
                  <c:v>5.3021000000000003</c:v>
                </c:pt>
                <c:pt idx="21">
                  <c:v>5.3021000000000003</c:v>
                </c:pt>
                <c:pt idx="22">
                  <c:v>5.3021000000000003</c:v>
                </c:pt>
                <c:pt idx="23">
                  <c:v>5.3021000000000003</c:v>
                </c:pt>
                <c:pt idx="24">
                  <c:v>5.3021000000000003</c:v>
                </c:pt>
              </c:numCache>
            </c:numRef>
          </c:yVal>
          <c:smooth val="0"/>
          <c:extLst>
            <c:ext xmlns:c16="http://schemas.microsoft.com/office/drawing/2014/chart" uri="{C3380CC4-5D6E-409C-BE32-E72D297353CC}">
              <c16:uniqueId val="{00000000-6929-4576-A3B9-F45343CD8F0C}"/>
            </c:ext>
          </c:extLst>
        </c:ser>
        <c:ser>
          <c:idx val="3"/>
          <c:order val="1"/>
          <c:tx>
            <c:strRef>
              <c:f>Sheet6!$E$1</c:f>
              <c:strCache>
                <c:ptCount val="1"/>
                <c:pt idx="0">
                  <c:v>SMP Buy</c:v>
                </c:pt>
              </c:strCache>
            </c:strRef>
          </c:tx>
          <c:spPr>
            <a:ln w="19050" cap="rnd">
              <a:solidFill>
                <a:schemeClr val="accent1"/>
              </a:solidFill>
              <a:round/>
            </a:ln>
            <a:effectLst/>
          </c:spPr>
          <c:marker>
            <c:symbol val="none"/>
          </c:marker>
          <c:xVal>
            <c:numRef>
              <c:f>Sheet6!$A$2:$A$26</c:f>
              <c:numCache>
                <c:formatCode>h:mm</c:formatCode>
                <c:ptCount val="25"/>
                <c:pt idx="0">
                  <c:v>0.20833333333333334</c:v>
                </c:pt>
                <c:pt idx="1">
                  <c:v>0.25</c:v>
                </c:pt>
                <c:pt idx="2">
                  <c:v>0.29166666666666669</c:v>
                </c:pt>
                <c:pt idx="3">
                  <c:v>0.33333333333333298</c:v>
                </c:pt>
                <c:pt idx="4">
                  <c:v>0.375</c:v>
                </c:pt>
                <c:pt idx="5">
                  <c:v>0.41666666666666602</c:v>
                </c:pt>
                <c:pt idx="6">
                  <c:v>0.45833333333333298</c:v>
                </c:pt>
                <c:pt idx="7">
                  <c:v>0.5</c:v>
                </c:pt>
                <c:pt idx="8">
                  <c:v>0.54166666666666596</c:v>
                </c:pt>
                <c:pt idx="9">
                  <c:v>0.58333333333333304</c:v>
                </c:pt>
                <c:pt idx="10">
                  <c:v>0.625</c:v>
                </c:pt>
                <c:pt idx="11">
                  <c:v>0.66666666666666596</c:v>
                </c:pt>
                <c:pt idx="12">
                  <c:v>0.70833333333333304</c:v>
                </c:pt>
                <c:pt idx="13">
                  <c:v>0.75</c:v>
                </c:pt>
                <c:pt idx="14">
                  <c:v>0.79166666666666596</c:v>
                </c:pt>
                <c:pt idx="15">
                  <c:v>0.83333333333333304</c:v>
                </c:pt>
                <c:pt idx="16">
                  <c:v>0.875</c:v>
                </c:pt>
                <c:pt idx="17">
                  <c:v>0.91666666666666596</c:v>
                </c:pt>
                <c:pt idx="18">
                  <c:v>0.95833333333333304</c:v>
                </c:pt>
                <c:pt idx="19">
                  <c:v>1</c:v>
                </c:pt>
                <c:pt idx="20">
                  <c:v>1.0416666666666701</c:v>
                </c:pt>
                <c:pt idx="21">
                  <c:v>1.0833333333333299</c:v>
                </c:pt>
                <c:pt idx="22">
                  <c:v>1.125</c:v>
                </c:pt>
                <c:pt idx="23">
                  <c:v>1.1666666666666701</c:v>
                </c:pt>
                <c:pt idx="24">
                  <c:v>1.2083333333333299</c:v>
                </c:pt>
              </c:numCache>
            </c:numRef>
          </c:xVal>
          <c:yVal>
            <c:numRef>
              <c:f>Sheet6!$E$2:$E$26</c:f>
              <c:numCache>
                <c:formatCode>General</c:formatCode>
                <c:ptCount val="25"/>
                <c:pt idx="0">
                  <c:v>5.1936999999999998</c:v>
                </c:pt>
                <c:pt idx="1">
                  <c:v>5.2385000000000002</c:v>
                </c:pt>
                <c:pt idx="2">
                  <c:v>5.2691999999999997</c:v>
                </c:pt>
                <c:pt idx="3">
                  <c:v>5.2691999999999997</c:v>
                </c:pt>
                <c:pt idx="4">
                  <c:v>5.2691999999999997</c:v>
                </c:pt>
                <c:pt idx="5">
                  <c:v>5.2691999999999997</c:v>
                </c:pt>
                <c:pt idx="6">
                  <c:v>5.2691999999999997</c:v>
                </c:pt>
                <c:pt idx="7">
                  <c:v>5.3075000000000001</c:v>
                </c:pt>
                <c:pt idx="8">
                  <c:v>5.3795999999999999</c:v>
                </c:pt>
                <c:pt idx="9">
                  <c:v>5.3075000000000001</c:v>
                </c:pt>
                <c:pt idx="10">
                  <c:v>5.3112000000000004</c:v>
                </c:pt>
                <c:pt idx="11">
                  <c:v>5.3567999999999998</c:v>
                </c:pt>
                <c:pt idx="12">
                  <c:v>5.3567999999999998</c:v>
                </c:pt>
                <c:pt idx="13">
                  <c:v>5.3667999999999996</c:v>
                </c:pt>
                <c:pt idx="14">
                  <c:v>5.3579999999999997</c:v>
                </c:pt>
                <c:pt idx="15">
                  <c:v>5.3569000000000004</c:v>
                </c:pt>
                <c:pt idx="16">
                  <c:v>5.3529</c:v>
                </c:pt>
                <c:pt idx="17">
                  <c:v>5.3529</c:v>
                </c:pt>
                <c:pt idx="18">
                  <c:v>5.3529</c:v>
                </c:pt>
                <c:pt idx="19">
                  <c:v>5.3517999999999999</c:v>
                </c:pt>
                <c:pt idx="20">
                  <c:v>5.3517999999999999</c:v>
                </c:pt>
                <c:pt idx="21">
                  <c:v>5.3517999999999999</c:v>
                </c:pt>
                <c:pt idx="22">
                  <c:v>5.3517999999999999</c:v>
                </c:pt>
                <c:pt idx="23">
                  <c:v>5.3517999999999999</c:v>
                </c:pt>
                <c:pt idx="24">
                  <c:v>5.3517999999999999</c:v>
                </c:pt>
              </c:numCache>
            </c:numRef>
          </c:yVal>
          <c:smooth val="0"/>
          <c:extLst>
            <c:ext xmlns:c16="http://schemas.microsoft.com/office/drawing/2014/chart" uri="{C3380CC4-5D6E-409C-BE32-E72D297353CC}">
              <c16:uniqueId val="{00000001-6929-4576-A3B9-F45343CD8F0C}"/>
            </c:ext>
          </c:extLst>
        </c:ser>
        <c:ser>
          <c:idx val="4"/>
          <c:order val="2"/>
          <c:tx>
            <c:strRef>
              <c:f>Sheet6!$F$1</c:f>
              <c:strCache>
                <c:ptCount val="1"/>
                <c:pt idx="0">
                  <c:v>SMP Sell</c:v>
                </c:pt>
              </c:strCache>
            </c:strRef>
          </c:tx>
          <c:spPr>
            <a:ln w="19050" cap="rnd">
              <a:solidFill>
                <a:srgbClr val="FFC000"/>
              </a:solidFill>
              <a:round/>
            </a:ln>
            <a:effectLst/>
          </c:spPr>
          <c:marker>
            <c:symbol val="none"/>
          </c:marker>
          <c:xVal>
            <c:numRef>
              <c:f>Sheet6!$A$2:$A$26</c:f>
              <c:numCache>
                <c:formatCode>h:mm</c:formatCode>
                <c:ptCount val="25"/>
                <c:pt idx="0">
                  <c:v>0.20833333333333334</c:v>
                </c:pt>
                <c:pt idx="1">
                  <c:v>0.25</c:v>
                </c:pt>
                <c:pt idx="2">
                  <c:v>0.29166666666666669</c:v>
                </c:pt>
                <c:pt idx="3">
                  <c:v>0.33333333333333298</c:v>
                </c:pt>
                <c:pt idx="4">
                  <c:v>0.375</c:v>
                </c:pt>
                <c:pt idx="5">
                  <c:v>0.41666666666666602</c:v>
                </c:pt>
                <c:pt idx="6">
                  <c:v>0.45833333333333298</c:v>
                </c:pt>
                <c:pt idx="7">
                  <c:v>0.5</c:v>
                </c:pt>
                <c:pt idx="8">
                  <c:v>0.54166666666666596</c:v>
                </c:pt>
                <c:pt idx="9">
                  <c:v>0.58333333333333304</c:v>
                </c:pt>
                <c:pt idx="10">
                  <c:v>0.625</c:v>
                </c:pt>
                <c:pt idx="11">
                  <c:v>0.66666666666666596</c:v>
                </c:pt>
                <c:pt idx="12">
                  <c:v>0.70833333333333304</c:v>
                </c:pt>
                <c:pt idx="13">
                  <c:v>0.75</c:v>
                </c:pt>
                <c:pt idx="14">
                  <c:v>0.79166666666666596</c:v>
                </c:pt>
                <c:pt idx="15">
                  <c:v>0.83333333333333304</c:v>
                </c:pt>
                <c:pt idx="16">
                  <c:v>0.875</c:v>
                </c:pt>
                <c:pt idx="17">
                  <c:v>0.91666666666666596</c:v>
                </c:pt>
                <c:pt idx="18">
                  <c:v>0.95833333333333304</c:v>
                </c:pt>
                <c:pt idx="19">
                  <c:v>1</c:v>
                </c:pt>
                <c:pt idx="20">
                  <c:v>1.0416666666666701</c:v>
                </c:pt>
                <c:pt idx="21">
                  <c:v>1.0833333333333299</c:v>
                </c:pt>
                <c:pt idx="22">
                  <c:v>1.125</c:v>
                </c:pt>
                <c:pt idx="23">
                  <c:v>1.1666666666666701</c:v>
                </c:pt>
                <c:pt idx="24">
                  <c:v>1.2083333333333299</c:v>
                </c:pt>
              </c:numCache>
            </c:numRef>
          </c:xVal>
          <c:yVal>
            <c:numRef>
              <c:f>Sheet6!$F$2:$F$26</c:f>
              <c:numCache>
                <c:formatCode>General</c:formatCode>
                <c:ptCount val="25"/>
                <c:pt idx="0">
                  <c:v>5.0942999999999996</c:v>
                </c:pt>
                <c:pt idx="1">
                  <c:v>5.1391</c:v>
                </c:pt>
                <c:pt idx="2">
                  <c:v>5.1698000000000004</c:v>
                </c:pt>
                <c:pt idx="3">
                  <c:v>5.1698000000000004</c:v>
                </c:pt>
                <c:pt idx="4">
                  <c:v>5.1698000000000004</c:v>
                </c:pt>
                <c:pt idx="5">
                  <c:v>5.1698000000000004</c:v>
                </c:pt>
                <c:pt idx="6">
                  <c:v>5.1698000000000004</c:v>
                </c:pt>
                <c:pt idx="7">
                  <c:v>5.2081</c:v>
                </c:pt>
                <c:pt idx="8">
                  <c:v>5.2801999999999998</c:v>
                </c:pt>
                <c:pt idx="9">
                  <c:v>5.2081</c:v>
                </c:pt>
                <c:pt idx="10">
                  <c:v>5.2118000000000002</c:v>
                </c:pt>
                <c:pt idx="11">
                  <c:v>5.2573999999999996</c:v>
                </c:pt>
                <c:pt idx="12">
                  <c:v>5.2573999999999996</c:v>
                </c:pt>
                <c:pt idx="13">
                  <c:v>5.2674000000000003</c:v>
                </c:pt>
                <c:pt idx="14">
                  <c:v>5.2586000000000004</c:v>
                </c:pt>
                <c:pt idx="15">
                  <c:v>5.2575000000000003</c:v>
                </c:pt>
                <c:pt idx="16">
                  <c:v>5.2538</c:v>
                </c:pt>
                <c:pt idx="17">
                  <c:v>5.2534999999999998</c:v>
                </c:pt>
                <c:pt idx="18">
                  <c:v>5.2534999999999998</c:v>
                </c:pt>
                <c:pt idx="19">
                  <c:v>5.2523999999999997</c:v>
                </c:pt>
                <c:pt idx="20">
                  <c:v>5.2523999999999997</c:v>
                </c:pt>
                <c:pt idx="21">
                  <c:v>5.2523999999999997</c:v>
                </c:pt>
                <c:pt idx="22">
                  <c:v>5.2523999999999997</c:v>
                </c:pt>
                <c:pt idx="23">
                  <c:v>5.2523999999999997</c:v>
                </c:pt>
                <c:pt idx="24">
                  <c:v>5.2523999999999997</c:v>
                </c:pt>
              </c:numCache>
            </c:numRef>
          </c:yVal>
          <c:smooth val="0"/>
          <c:extLst>
            <c:ext xmlns:c16="http://schemas.microsoft.com/office/drawing/2014/chart" uri="{C3380CC4-5D6E-409C-BE32-E72D297353CC}">
              <c16:uniqueId val="{00000002-6929-4576-A3B9-F45343CD8F0C}"/>
            </c:ext>
          </c:extLst>
        </c:ser>
        <c:ser>
          <c:idx val="5"/>
          <c:order val="3"/>
          <c:tx>
            <c:strRef>
              <c:f>Sheet6!$G$1</c:f>
              <c:strCache>
                <c:ptCount val="1"/>
                <c:pt idx="0">
                  <c:v>Lx Buy</c:v>
                </c:pt>
              </c:strCache>
            </c:strRef>
          </c:tx>
          <c:spPr>
            <a:ln w="19050" cap="rnd">
              <a:noFill/>
              <a:round/>
            </a:ln>
            <a:effectLst/>
          </c:spPr>
          <c:marker>
            <c:symbol val="circle"/>
            <c:size val="5"/>
            <c:spPr>
              <a:solidFill>
                <a:schemeClr val="accent6"/>
              </a:solidFill>
              <a:ln w="9525">
                <a:solidFill>
                  <a:schemeClr val="accent6"/>
                </a:solidFill>
              </a:ln>
              <a:effectLst/>
            </c:spPr>
          </c:marker>
          <c:xVal>
            <c:numRef>
              <c:f>Sheet6!$A$2:$A$26</c:f>
              <c:numCache>
                <c:formatCode>h:mm</c:formatCode>
                <c:ptCount val="25"/>
                <c:pt idx="0">
                  <c:v>0.20833333333333334</c:v>
                </c:pt>
                <c:pt idx="1">
                  <c:v>0.25</c:v>
                </c:pt>
                <c:pt idx="2">
                  <c:v>0.29166666666666669</c:v>
                </c:pt>
                <c:pt idx="3">
                  <c:v>0.33333333333333298</c:v>
                </c:pt>
                <c:pt idx="4">
                  <c:v>0.375</c:v>
                </c:pt>
                <c:pt idx="5">
                  <c:v>0.41666666666666602</c:v>
                </c:pt>
                <c:pt idx="6">
                  <c:v>0.45833333333333298</c:v>
                </c:pt>
                <c:pt idx="7">
                  <c:v>0.5</c:v>
                </c:pt>
                <c:pt idx="8">
                  <c:v>0.54166666666666596</c:v>
                </c:pt>
                <c:pt idx="9">
                  <c:v>0.58333333333333304</c:v>
                </c:pt>
                <c:pt idx="10">
                  <c:v>0.625</c:v>
                </c:pt>
                <c:pt idx="11">
                  <c:v>0.66666666666666596</c:v>
                </c:pt>
                <c:pt idx="12">
                  <c:v>0.70833333333333304</c:v>
                </c:pt>
                <c:pt idx="13">
                  <c:v>0.75</c:v>
                </c:pt>
                <c:pt idx="14">
                  <c:v>0.79166666666666596</c:v>
                </c:pt>
                <c:pt idx="15">
                  <c:v>0.83333333333333304</c:v>
                </c:pt>
                <c:pt idx="16">
                  <c:v>0.875</c:v>
                </c:pt>
                <c:pt idx="17">
                  <c:v>0.91666666666666596</c:v>
                </c:pt>
                <c:pt idx="18">
                  <c:v>0.95833333333333304</c:v>
                </c:pt>
                <c:pt idx="19">
                  <c:v>1</c:v>
                </c:pt>
                <c:pt idx="20">
                  <c:v>1.0416666666666701</c:v>
                </c:pt>
                <c:pt idx="21">
                  <c:v>1.0833333333333299</c:v>
                </c:pt>
                <c:pt idx="22">
                  <c:v>1.125</c:v>
                </c:pt>
                <c:pt idx="23">
                  <c:v>1.1666666666666701</c:v>
                </c:pt>
                <c:pt idx="24">
                  <c:v>1.2083333333333299</c:v>
                </c:pt>
              </c:numCache>
            </c:numRef>
          </c:xVal>
          <c:yVal>
            <c:numRef>
              <c:f>Sheet6!$G$2:$G$26</c:f>
              <c:numCache>
                <c:formatCode>General</c:formatCode>
                <c:ptCount val="25"/>
                <c:pt idx="11">
                  <c:v>6.97</c:v>
                </c:pt>
                <c:pt idx="12">
                  <c:v>8.5299999999999994</c:v>
                </c:pt>
              </c:numCache>
            </c:numRef>
          </c:yVal>
          <c:smooth val="0"/>
          <c:extLst>
            <c:ext xmlns:c16="http://schemas.microsoft.com/office/drawing/2014/chart" uri="{C3380CC4-5D6E-409C-BE32-E72D297353CC}">
              <c16:uniqueId val="{00000003-6929-4576-A3B9-F45343CD8F0C}"/>
            </c:ext>
          </c:extLst>
        </c:ser>
        <c:ser>
          <c:idx val="6"/>
          <c:order val="4"/>
          <c:tx>
            <c:strRef>
              <c:f>Sheet6!$H$1</c:f>
              <c:strCache>
                <c:ptCount val="1"/>
                <c:pt idx="0">
                  <c:v>Lx Sell</c:v>
                </c:pt>
              </c:strCache>
            </c:strRef>
          </c:tx>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Sheet6!$A$2:$A$26</c:f>
              <c:numCache>
                <c:formatCode>h:mm</c:formatCode>
                <c:ptCount val="25"/>
                <c:pt idx="0">
                  <c:v>0.20833333333333334</c:v>
                </c:pt>
                <c:pt idx="1">
                  <c:v>0.25</c:v>
                </c:pt>
                <c:pt idx="2">
                  <c:v>0.29166666666666669</c:v>
                </c:pt>
                <c:pt idx="3">
                  <c:v>0.33333333333333298</c:v>
                </c:pt>
                <c:pt idx="4">
                  <c:v>0.375</c:v>
                </c:pt>
                <c:pt idx="5">
                  <c:v>0.41666666666666602</c:v>
                </c:pt>
                <c:pt idx="6">
                  <c:v>0.45833333333333298</c:v>
                </c:pt>
                <c:pt idx="7">
                  <c:v>0.5</c:v>
                </c:pt>
                <c:pt idx="8">
                  <c:v>0.54166666666666596</c:v>
                </c:pt>
                <c:pt idx="9">
                  <c:v>0.58333333333333304</c:v>
                </c:pt>
                <c:pt idx="10">
                  <c:v>0.625</c:v>
                </c:pt>
                <c:pt idx="11">
                  <c:v>0.66666666666666596</c:v>
                </c:pt>
                <c:pt idx="12">
                  <c:v>0.70833333333333304</c:v>
                </c:pt>
                <c:pt idx="13">
                  <c:v>0.75</c:v>
                </c:pt>
                <c:pt idx="14">
                  <c:v>0.79166666666666596</c:v>
                </c:pt>
                <c:pt idx="15">
                  <c:v>0.83333333333333304</c:v>
                </c:pt>
                <c:pt idx="16">
                  <c:v>0.875</c:v>
                </c:pt>
                <c:pt idx="17">
                  <c:v>0.91666666666666596</c:v>
                </c:pt>
                <c:pt idx="18">
                  <c:v>0.95833333333333304</c:v>
                </c:pt>
                <c:pt idx="19">
                  <c:v>1</c:v>
                </c:pt>
                <c:pt idx="20">
                  <c:v>1.0416666666666701</c:v>
                </c:pt>
                <c:pt idx="21">
                  <c:v>1.0833333333333299</c:v>
                </c:pt>
                <c:pt idx="22">
                  <c:v>1.125</c:v>
                </c:pt>
                <c:pt idx="23">
                  <c:v>1.1666666666666701</c:v>
                </c:pt>
                <c:pt idx="24">
                  <c:v>1.2083333333333299</c:v>
                </c:pt>
              </c:numCache>
            </c:numRef>
          </c:xVal>
          <c:yVal>
            <c:numRef>
              <c:f>Sheet6!$H$2:$H$26</c:f>
              <c:numCache>
                <c:formatCode>General</c:formatCode>
                <c:ptCount val="25"/>
                <c:pt idx="9">
                  <c:v>3.5827</c:v>
                </c:pt>
                <c:pt idx="11">
                  <c:v>2.93</c:v>
                </c:pt>
              </c:numCache>
            </c:numRef>
          </c:yVal>
          <c:smooth val="0"/>
          <c:extLst>
            <c:ext xmlns:c16="http://schemas.microsoft.com/office/drawing/2014/chart" uri="{C3380CC4-5D6E-409C-BE32-E72D297353CC}">
              <c16:uniqueId val="{00000004-6929-4576-A3B9-F45343CD8F0C}"/>
            </c:ext>
          </c:extLst>
        </c:ser>
        <c:dLbls>
          <c:showLegendKey val="0"/>
          <c:showVal val="0"/>
          <c:showCatName val="0"/>
          <c:showSerName val="0"/>
          <c:showPercent val="0"/>
          <c:showBubbleSize val="0"/>
        </c:dLbls>
        <c:axId val="1187682776"/>
        <c:axId val="1187685728"/>
      </c:scatterChart>
      <c:valAx>
        <c:axId val="1187682776"/>
        <c:scaling>
          <c:orientation val="minMax"/>
        </c:scaling>
        <c:delete val="0"/>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685728"/>
        <c:crosses val="autoZero"/>
        <c:crossBetween val="midCat"/>
        <c:majorUnit val="0.20833330000000003"/>
      </c:valAx>
      <c:valAx>
        <c:axId val="1187685728"/>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682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'Previous NBP Actions'!$B$1</c:f>
              <c:strCache>
                <c:ptCount val="1"/>
                <c:pt idx="0">
                  <c:v>NBP Max Buy</c:v>
                </c:pt>
              </c:strCache>
            </c:strRef>
          </c:tx>
          <c:spPr>
            <a:ln w="19050" cap="rnd">
              <a:solidFill>
                <a:schemeClr val="accent1"/>
              </a:solidFill>
              <a:round/>
            </a:ln>
            <a:effectLst/>
          </c:spPr>
          <c:marker>
            <c:symbol val="none"/>
          </c:marker>
          <c:xVal>
            <c:numRef>
              <c:f>'Previous NBP Actions'!$A$2:$A$366</c:f>
              <c:numCache>
                <c:formatCode>m/d/yyyy</c:formatCode>
                <c:ptCount val="112"/>
                <c:pt idx="0">
                  <c:v>44604</c:v>
                </c:pt>
                <c:pt idx="1">
                  <c:v>44611</c:v>
                </c:pt>
                <c:pt idx="2">
                  <c:v>44615</c:v>
                </c:pt>
                <c:pt idx="3">
                  <c:v>44621</c:v>
                </c:pt>
                <c:pt idx="4">
                  <c:v>44622</c:v>
                </c:pt>
                <c:pt idx="5">
                  <c:v>44633</c:v>
                </c:pt>
                <c:pt idx="6">
                  <c:v>44659</c:v>
                </c:pt>
                <c:pt idx="7">
                  <c:v>44660</c:v>
                </c:pt>
                <c:pt idx="8">
                  <c:v>44663</c:v>
                </c:pt>
                <c:pt idx="9">
                  <c:v>44666</c:v>
                </c:pt>
                <c:pt idx="10">
                  <c:v>44669</c:v>
                </c:pt>
                <c:pt idx="11">
                  <c:v>44673</c:v>
                </c:pt>
                <c:pt idx="12">
                  <c:v>44679</c:v>
                </c:pt>
                <c:pt idx="13">
                  <c:v>44683</c:v>
                </c:pt>
                <c:pt idx="14">
                  <c:v>44686</c:v>
                </c:pt>
                <c:pt idx="15">
                  <c:v>44687</c:v>
                </c:pt>
                <c:pt idx="16">
                  <c:v>44688</c:v>
                </c:pt>
                <c:pt idx="17">
                  <c:v>44694</c:v>
                </c:pt>
                <c:pt idx="18">
                  <c:v>44697</c:v>
                </c:pt>
                <c:pt idx="19">
                  <c:v>44709</c:v>
                </c:pt>
                <c:pt idx="20">
                  <c:v>44717</c:v>
                </c:pt>
                <c:pt idx="21">
                  <c:v>44723</c:v>
                </c:pt>
                <c:pt idx="22">
                  <c:v>44724</c:v>
                </c:pt>
                <c:pt idx="23">
                  <c:v>44725</c:v>
                </c:pt>
                <c:pt idx="24">
                  <c:v>44726</c:v>
                </c:pt>
                <c:pt idx="25">
                  <c:v>44727</c:v>
                </c:pt>
                <c:pt idx="26">
                  <c:v>44733</c:v>
                </c:pt>
                <c:pt idx="27">
                  <c:v>44740</c:v>
                </c:pt>
                <c:pt idx="28">
                  <c:v>44746</c:v>
                </c:pt>
                <c:pt idx="29">
                  <c:v>44749</c:v>
                </c:pt>
                <c:pt idx="30">
                  <c:v>44754</c:v>
                </c:pt>
                <c:pt idx="31">
                  <c:v>44760</c:v>
                </c:pt>
                <c:pt idx="32">
                  <c:v>44764</c:v>
                </c:pt>
                <c:pt idx="33">
                  <c:v>44768</c:v>
                </c:pt>
                <c:pt idx="34">
                  <c:v>44773</c:v>
                </c:pt>
                <c:pt idx="35">
                  <c:v>44776</c:v>
                </c:pt>
                <c:pt idx="36">
                  <c:v>44777</c:v>
                </c:pt>
                <c:pt idx="37">
                  <c:v>44782</c:v>
                </c:pt>
                <c:pt idx="38">
                  <c:v>44783</c:v>
                </c:pt>
                <c:pt idx="39">
                  <c:v>44784</c:v>
                </c:pt>
                <c:pt idx="40">
                  <c:v>44787</c:v>
                </c:pt>
                <c:pt idx="41">
                  <c:v>44794</c:v>
                </c:pt>
                <c:pt idx="42">
                  <c:v>44795</c:v>
                </c:pt>
                <c:pt idx="43">
                  <c:v>44797</c:v>
                </c:pt>
                <c:pt idx="44">
                  <c:v>44801</c:v>
                </c:pt>
                <c:pt idx="45">
                  <c:v>44807</c:v>
                </c:pt>
                <c:pt idx="46">
                  <c:v>44808</c:v>
                </c:pt>
                <c:pt idx="47">
                  <c:v>44817</c:v>
                </c:pt>
                <c:pt idx="48">
                  <c:v>44826</c:v>
                </c:pt>
                <c:pt idx="49">
                  <c:v>44831</c:v>
                </c:pt>
                <c:pt idx="50">
                  <c:v>44833</c:v>
                </c:pt>
                <c:pt idx="51">
                  <c:v>44834</c:v>
                </c:pt>
                <c:pt idx="52">
                  <c:v>44835</c:v>
                </c:pt>
                <c:pt idx="53">
                  <c:v>44836</c:v>
                </c:pt>
                <c:pt idx="54">
                  <c:v>44837</c:v>
                </c:pt>
                <c:pt idx="55">
                  <c:v>44839</c:v>
                </c:pt>
                <c:pt idx="56">
                  <c:v>44840</c:v>
                </c:pt>
                <c:pt idx="57">
                  <c:v>44841</c:v>
                </c:pt>
                <c:pt idx="58">
                  <c:v>44843</c:v>
                </c:pt>
                <c:pt idx="59">
                  <c:v>44844</c:v>
                </c:pt>
                <c:pt idx="60">
                  <c:v>44846</c:v>
                </c:pt>
                <c:pt idx="61">
                  <c:v>44853</c:v>
                </c:pt>
                <c:pt idx="62">
                  <c:v>44854</c:v>
                </c:pt>
                <c:pt idx="63">
                  <c:v>44861</c:v>
                </c:pt>
                <c:pt idx="64">
                  <c:v>44862</c:v>
                </c:pt>
                <c:pt idx="65">
                  <c:v>44863</c:v>
                </c:pt>
                <c:pt idx="66">
                  <c:v>44864</c:v>
                </c:pt>
                <c:pt idx="67">
                  <c:v>44867</c:v>
                </c:pt>
                <c:pt idx="68">
                  <c:v>44872</c:v>
                </c:pt>
                <c:pt idx="69">
                  <c:v>44873</c:v>
                </c:pt>
                <c:pt idx="70">
                  <c:v>44875</c:v>
                </c:pt>
                <c:pt idx="71">
                  <c:v>44878</c:v>
                </c:pt>
                <c:pt idx="72">
                  <c:v>44888</c:v>
                </c:pt>
                <c:pt idx="73">
                  <c:v>44889</c:v>
                </c:pt>
                <c:pt idx="74">
                  <c:v>44891</c:v>
                </c:pt>
                <c:pt idx="75">
                  <c:v>44892</c:v>
                </c:pt>
                <c:pt idx="76">
                  <c:v>44893</c:v>
                </c:pt>
                <c:pt idx="77">
                  <c:v>44894</c:v>
                </c:pt>
                <c:pt idx="78">
                  <c:v>44895</c:v>
                </c:pt>
                <c:pt idx="79">
                  <c:v>44899</c:v>
                </c:pt>
                <c:pt idx="80">
                  <c:v>44901</c:v>
                </c:pt>
                <c:pt idx="81">
                  <c:v>44902</c:v>
                </c:pt>
                <c:pt idx="82">
                  <c:v>44904</c:v>
                </c:pt>
                <c:pt idx="83">
                  <c:v>44906</c:v>
                </c:pt>
                <c:pt idx="84">
                  <c:v>44907</c:v>
                </c:pt>
                <c:pt idx="85">
                  <c:v>44909</c:v>
                </c:pt>
                <c:pt idx="86">
                  <c:v>44921</c:v>
                </c:pt>
                <c:pt idx="87">
                  <c:v>44922</c:v>
                </c:pt>
                <c:pt idx="88">
                  <c:v>44925</c:v>
                </c:pt>
                <c:pt idx="89">
                  <c:v>44926</c:v>
                </c:pt>
                <c:pt idx="90">
                  <c:v>44927</c:v>
                </c:pt>
                <c:pt idx="91">
                  <c:v>44928</c:v>
                </c:pt>
                <c:pt idx="92">
                  <c:v>44931</c:v>
                </c:pt>
                <c:pt idx="93">
                  <c:v>44932</c:v>
                </c:pt>
                <c:pt idx="94">
                  <c:v>44933</c:v>
                </c:pt>
                <c:pt idx="95">
                  <c:v>44934</c:v>
                </c:pt>
                <c:pt idx="96">
                  <c:v>44935</c:v>
                </c:pt>
                <c:pt idx="97">
                  <c:v>44936</c:v>
                </c:pt>
                <c:pt idx="98">
                  <c:v>44937</c:v>
                </c:pt>
                <c:pt idx="99">
                  <c:v>44938</c:v>
                </c:pt>
                <c:pt idx="100">
                  <c:v>44939</c:v>
                </c:pt>
                <c:pt idx="101">
                  <c:v>44941</c:v>
                </c:pt>
                <c:pt idx="102">
                  <c:v>44943</c:v>
                </c:pt>
                <c:pt idx="103">
                  <c:v>44948</c:v>
                </c:pt>
                <c:pt idx="104">
                  <c:v>44951</c:v>
                </c:pt>
                <c:pt idx="105">
                  <c:v>44953</c:v>
                </c:pt>
                <c:pt idx="106">
                  <c:v>44956</c:v>
                </c:pt>
                <c:pt idx="107">
                  <c:v>44957</c:v>
                </c:pt>
                <c:pt idx="108">
                  <c:v>44958</c:v>
                </c:pt>
                <c:pt idx="109">
                  <c:v>44959</c:v>
                </c:pt>
                <c:pt idx="110">
                  <c:v>44961</c:v>
                </c:pt>
                <c:pt idx="111">
                  <c:v>44962</c:v>
                </c:pt>
              </c:numCache>
            </c:numRef>
          </c:xVal>
          <c:yVal>
            <c:numRef>
              <c:f>'Previous NBP Actions'!$B$2:$B$366</c:f>
              <c:numCache>
                <c:formatCode>General</c:formatCode>
                <c:ptCount val="112"/>
                <c:pt idx="0">
                  <c:v>6.2991999999999999</c:v>
                </c:pt>
                <c:pt idx="1">
                  <c:v>6.7554999999999996</c:v>
                </c:pt>
                <c:pt idx="2">
                  <c:v>7.2641</c:v>
                </c:pt>
                <c:pt idx="3">
                  <c:v>10.065799999999999</c:v>
                </c:pt>
                <c:pt idx="4">
                  <c:v>12.8164</c:v>
                </c:pt>
                <c:pt idx="5">
                  <c:v>9.6631999999999998</c:v>
                </c:pt>
                <c:pt idx="6">
                  <c:v>8.1890999999999998</c:v>
                </c:pt>
                <c:pt idx="7">
                  <c:v>8.6555</c:v>
                </c:pt>
                <c:pt idx="8">
                  <c:v>7.8284000000000002</c:v>
                </c:pt>
                <c:pt idx="9">
                  <c:v>6.3563000000000001</c:v>
                </c:pt>
                <c:pt idx="10">
                  <c:v>5.8143000000000002</c:v>
                </c:pt>
                <c:pt idx="11">
                  <c:v>4.9711999999999996</c:v>
                </c:pt>
                <c:pt idx="12">
                  <c:v>4.7766999999999999</c:v>
                </c:pt>
                <c:pt idx="13">
                  <c:v>6.1414999999999997</c:v>
                </c:pt>
                <c:pt idx="14">
                  <c:v>3.8069999999999999</c:v>
                </c:pt>
                <c:pt idx="15">
                  <c:v>3.2730000000000001</c:v>
                </c:pt>
                <c:pt idx="16">
                  <c:v>5.1074000000000002</c:v>
                </c:pt>
                <c:pt idx="17">
                  <c:v>2.9458000000000002</c:v>
                </c:pt>
                <c:pt idx="18">
                  <c:v>5.0841000000000003</c:v>
                </c:pt>
                <c:pt idx="19">
                  <c:v>5.4935</c:v>
                </c:pt>
                <c:pt idx="20">
                  <c:v>4.9977999999999998</c:v>
                </c:pt>
                <c:pt idx="21">
                  <c:v>5.0239000000000003</c:v>
                </c:pt>
                <c:pt idx="22">
                  <c:v>5.2546999999999997</c:v>
                </c:pt>
                <c:pt idx="23">
                  <c:v>5.3273999999999999</c:v>
                </c:pt>
                <c:pt idx="24">
                  <c:v>5.7685000000000004</c:v>
                </c:pt>
                <c:pt idx="25">
                  <c:v>7.4253999999999998</c:v>
                </c:pt>
                <c:pt idx="26">
                  <c:v>7.0628000000000002</c:v>
                </c:pt>
                <c:pt idx="27">
                  <c:v>5.8381999999999996</c:v>
                </c:pt>
                <c:pt idx="28">
                  <c:v>7.2986000000000004</c:v>
                </c:pt>
                <c:pt idx="29">
                  <c:v>8.1242999999999999</c:v>
                </c:pt>
                <c:pt idx="30">
                  <c:v>8.6668000000000003</c:v>
                </c:pt>
                <c:pt idx="31">
                  <c:v>6.7380000000000004</c:v>
                </c:pt>
                <c:pt idx="32">
                  <c:v>10.407</c:v>
                </c:pt>
                <c:pt idx="33">
                  <c:v>11.7889</c:v>
                </c:pt>
                <c:pt idx="34">
                  <c:v>9.8948999999999998</c:v>
                </c:pt>
                <c:pt idx="35">
                  <c:v>10.782400000000001</c:v>
                </c:pt>
                <c:pt idx="36">
                  <c:v>9.6555</c:v>
                </c:pt>
                <c:pt idx="37">
                  <c:v>10.1341</c:v>
                </c:pt>
                <c:pt idx="38">
                  <c:v>10.577500000000001</c:v>
                </c:pt>
                <c:pt idx="39">
                  <c:v>11.335000000000001</c:v>
                </c:pt>
                <c:pt idx="40">
                  <c:v>12.5998</c:v>
                </c:pt>
                <c:pt idx="41">
                  <c:v>14.6609</c:v>
                </c:pt>
                <c:pt idx="42">
                  <c:v>16.856000000000002</c:v>
                </c:pt>
                <c:pt idx="43">
                  <c:v>18.414200000000001</c:v>
                </c:pt>
                <c:pt idx="44">
                  <c:v>19.4663</c:v>
                </c:pt>
                <c:pt idx="45">
                  <c:v>10.2364</c:v>
                </c:pt>
                <c:pt idx="46">
                  <c:v>10.4412</c:v>
                </c:pt>
                <c:pt idx="47">
                  <c:v>12.013999999999999</c:v>
                </c:pt>
                <c:pt idx="48">
                  <c:v>9.5540000000000003</c:v>
                </c:pt>
                <c:pt idx="49">
                  <c:v>10.748100000000001</c:v>
                </c:pt>
                <c:pt idx="50">
                  <c:v>8.1951999999999998</c:v>
                </c:pt>
                <c:pt idx="51">
                  <c:v>7.7530000000000001</c:v>
                </c:pt>
                <c:pt idx="52">
                  <c:v>7.5407999999999999</c:v>
                </c:pt>
                <c:pt idx="53">
                  <c:v>8.4472000000000005</c:v>
                </c:pt>
                <c:pt idx="54">
                  <c:v>6.9732000000000003</c:v>
                </c:pt>
                <c:pt idx="55">
                  <c:v>6.4013999999999998</c:v>
                </c:pt>
                <c:pt idx="56">
                  <c:v>7.0974000000000004</c:v>
                </c:pt>
                <c:pt idx="57">
                  <c:v>6.1418999999999997</c:v>
                </c:pt>
                <c:pt idx="58">
                  <c:v>6.8925000000000001</c:v>
                </c:pt>
                <c:pt idx="59">
                  <c:v>5.7731000000000003</c:v>
                </c:pt>
                <c:pt idx="60">
                  <c:v>6.62</c:v>
                </c:pt>
                <c:pt idx="61">
                  <c:v>1.2625</c:v>
                </c:pt>
                <c:pt idx="62">
                  <c:v>4.0945999999999998</c:v>
                </c:pt>
                <c:pt idx="63">
                  <c:v>2.2755000000000001</c:v>
                </c:pt>
                <c:pt idx="64">
                  <c:v>2.3885000000000001</c:v>
                </c:pt>
                <c:pt idx="65">
                  <c:v>2.8359000000000001</c:v>
                </c:pt>
                <c:pt idx="66">
                  <c:v>4.2823000000000002</c:v>
                </c:pt>
                <c:pt idx="67">
                  <c:v>5.4593999999999996</c:v>
                </c:pt>
                <c:pt idx="68">
                  <c:v>3.1732999999999998</c:v>
                </c:pt>
                <c:pt idx="69">
                  <c:v>3.7021999999999999</c:v>
                </c:pt>
                <c:pt idx="70">
                  <c:v>3.4599000000000002</c:v>
                </c:pt>
                <c:pt idx="71">
                  <c:v>4.2652000000000001</c:v>
                </c:pt>
                <c:pt idx="72">
                  <c:v>5.0932000000000004</c:v>
                </c:pt>
                <c:pt idx="73">
                  <c:v>5.1863999999999999</c:v>
                </c:pt>
                <c:pt idx="74">
                  <c:v>5.3232999999999997</c:v>
                </c:pt>
                <c:pt idx="75">
                  <c:v>7.6479999999999997</c:v>
                </c:pt>
                <c:pt idx="76">
                  <c:v>10.168200000000001</c:v>
                </c:pt>
                <c:pt idx="77">
                  <c:v>12.2837</c:v>
                </c:pt>
                <c:pt idx="78">
                  <c:v>12.113099999999999</c:v>
                </c:pt>
                <c:pt idx="79">
                  <c:v>12.249599999999999</c:v>
                </c:pt>
                <c:pt idx="80">
                  <c:v>11.942500000000001</c:v>
                </c:pt>
                <c:pt idx="81">
                  <c:v>13.6486</c:v>
                </c:pt>
                <c:pt idx="82">
                  <c:v>12.8979</c:v>
                </c:pt>
                <c:pt idx="83">
                  <c:v>13.4588</c:v>
                </c:pt>
                <c:pt idx="84">
                  <c:v>13.143599999999999</c:v>
                </c:pt>
                <c:pt idx="85">
                  <c:v>12.0778</c:v>
                </c:pt>
                <c:pt idx="86">
                  <c:v>6.9119999999999999</c:v>
                </c:pt>
                <c:pt idx="87">
                  <c:v>6.7560000000000002</c:v>
                </c:pt>
                <c:pt idx="88">
                  <c:v>6.0388000000000002</c:v>
                </c:pt>
                <c:pt idx="89">
                  <c:v>6.0640999999999998</c:v>
                </c:pt>
                <c:pt idx="90">
                  <c:v>6.0361000000000002</c:v>
                </c:pt>
                <c:pt idx="91">
                  <c:v>6.4466999999999999</c:v>
                </c:pt>
                <c:pt idx="92">
                  <c:v>5.4593999999999996</c:v>
                </c:pt>
                <c:pt idx="93">
                  <c:v>5.91</c:v>
                </c:pt>
                <c:pt idx="94">
                  <c:v>5.8348000000000004</c:v>
                </c:pt>
                <c:pt idx="95">
                  <c:v>6.3467000000000002</c:v>
                </c:pt>
                <c:pt idx="96">
                  <c:v>6.3807</c:v>
                </c:pt>
                <c:pt idx="97">
                  <c:v>5.6623999999999999</c:v>
                </c:pt>
                <c:pt idx="98">
                  <c:v>5.5288000000000004</c:v>
                </c:pt>
                <c:pt idx="99">
                  <c:v>6.1418999999999997</c:v>
                </c:pt>
                <c:pt idx="100">
                  <c:v>5.5446</c:v>
                </c:pt>
                <c:pt idx="101">
                  <c:v>5.7881</c:v>
                </c:pt>
                <c:pt idx="102">
                  <c:v>5.4269999999999996</c:v>
                </c:pt>
                <c:pt idx="103">
                  <c:v>6.5872999999999999</c:v>
                </c:pt>
                <c:pt idx="104">
                  <c:v>5.2546999999999997</c:v>
                </c:pt>
                <c:pt idx="105">
                  <c:v>5.3228999999999997</c:v>
                </c:pt>
                <c:pt idx="106">
                  <c:v>4.8959999999999999</c:v>
                </c:pt>
                <c:pt idx="107">
                  <c:v>5.1608999999999998</c:v>
                </c:pt>
                <c:pt idx="108">
                  <c:v>5.4984000000000002</c:v>
                </c:pt>
                <c:pt idx="109">
                  <c:v>5.1181999999999999</c:v>
                </c:pt>
                <c:pt idx="110">
                  <c:v>5.4592000000000001</c:v>
                </c:pt>
                <c:pt idx="111">
                  <c:v>5.9443999999999999</c:v>
                </c:pt>
              </c:numCache>
            </c:numRef>
          </c:yVal>
          <c:smooth val="0"/>
          <c:extLst>
            <c:ext xmlns:c16="http://schemas.microsoft.com/office/drawing/2014/chart" uri="{C3380CC4-5D6E-409C-BE32-E72D297353CC}">
              <c16:uniqueId val="{00000000-F84C-4C85-BA3A-3343A28EE052}"/>
            </c:ext>
          </c:extLst>
        </c:ser>
        <c:ser>
          <c:idx val="1"/>
          <c:order val="1"/>
          <c:tx>
            <c:strRef>
              <c:f>'Previous NBP Actions'!$C$1</c:f>
              <c:strCache>
                <c:ptCount val="1"/>
                <c:pt idx="0">
                  <c:v>SAP</c:v>
                </c:pt>
              </c:strCache>
            </c:strRef>
          </c:tx>
          <c:spPr>
            <a:ln w="19050" cap="rnd">
              <a:solidFill>
                <a:schemeClr val="accent2"/>
              </a:solidFill>
              <a:round/>
            </a:ln>
            <a:effectLst/>
          </c:spPr>
          <c:marker>
            <c:symbol val="none"/>
          </c:marker>
          <c:xVal>
            <c:numRef>
              <c:f>'Previous NBP Actions'!$A$2:$A$366</c:f>
              <c:numCache>
                <c:formatCode>m/d/yyyy</c:formatCode>
                <c:ptCount val="112"/>
                <c:pt idx="0">
                  <c:v>44604</c:v>
                </c:pt>
                <c:pt idx="1">
                  <c:v>44611</c:v>
                </c:pt>
                <c:pt idx="2">
                  <c:v>44615</c:v>
                </c:pt>
                <c:pt idx="3">
                  <c:v>44621</c:v>
                </c:pt>
                <c:pt idx="4">
                  <c:v>44622</c:v>
                </c:pt>
                <c:pt idx="5">
                  <c:v>44633</c:v>
                </c:pt>
                <c:pt idx="6">
                  <c:v>44659</c:v>
                </c:pt>
                <c:pt idx="7">
                  <c:v>44660</c:v>
                </c:pt>
                <c:pt idx="8">
                  <c:v>44663</c:v>
                </c:pt>
                <c:pt idx="9">
                  <c:v>44666</c:v>
                </c:pt>
                <c:pt idx="10">
                  <c:v>44669</c:v>
                </c:pt>
                <c:pt idx="11">
                  <c:v>44673</c:v>
                </c:pt>
                <c:pt idx="12">
                  <c:v>44679</c:v>
                </c:pt>
                <c:pt idx="13">
                  <c:v>44683</c:v>
                </c:pt>
                <c:pt idx="14">
                  <c:v>44686</c:v>
                </c:pt>
                <c:pt idx="15">
                  <c:v>44687</c:v>
                </c:pt>
                <c:pt idx="16">
                  <c:v>44688</c:v>
                </c:pt>
                <c:pt idx="17">
                  <c:v>44694</c:v>
                </c:pt>
                <c:pt idx="18">
                  <c:v>44697</c:v>
                </c:pt>
                <c:pt idx="19">
                  <c:v>44709</c:v>
                </c:pt>
                <c:pt idx="20">
                  <c:v>44717</c:v>
                </c:pt>
                <c:pt idx="21">
                  <c:v>44723</c:v>
                </c:pt>
                <c:pt idx="22">
                  <c:v>44724</c:v>
                </c:pt>
                <c:pt idx="23">
                  <c:v>44725</c:v>
                </c:pt>
                <c:pt idx="24">
                  <c:v>44726</c:v>
                </c:pt>
                <c:pt idx="25">
                  <c:v>44727</c:v>
                </c:pt>
                <c:pt idx="26">
                  <c:v>44733</c:v>
                </c:pt>
                <c:pt idx="27">
                  <c:v>44740</c:v>
                </c:pt>
                <c:pt idx="28">
                  <c:v>44746</c:v>
                </c:pt>
                <c:pt idx="29">
                  <c:v>44749</c:v>
                </c:pt>
                <c:pt idx="30">
                  <c:v>44754</c:v>
                </c:pt>
                <c:pt idx="31">
                  <c:v>44760</c:v>
                </c:pt>
                <c:pt idx="32">
                  <c:v>44764</c:v>
                </c:pt>
                <c:pt idx="33">
                  <c:v>44768</c:v>
                </c:pt>
                <c:pt idx="34">
                  <c:v>44773</c:v>
                </c:pt>
                <c:pt idx="35">
                  <c:v>44776</c:v>
                </c:pt>
                <c:pt idx="36">
                  <c:v>44777</c:v>
                </c:pt>
                <c:pt idx="37">
                  <c:v>44782</c:v>
                </c:pt>
                <c:pt idx="38">
                  <c:v>44783</c:v>
                </c:pt>
                <c:pt idx="39">
                  <c:v>44784</c:v>
                </c:pt>
                <c:pt idx="40">
                  <c:v>44787</c:v>
                </c:pt>
                <c:pt idx="41">
                  <c:v>44794</c:v>
                </c:pt>
                <c:pt idx="42">
                  <c:v>44795</c:v>
                </c:pt>
                <c:pt idx="43">
                  <c:v>44797</c:v>
                </c:pt>
                <c:pt idx="44">
                  <c:v>44801</c:v>
                </c:pt>
                <c:pt idx="45">
                  <c:v>44807</c:v>
                </c:pt>
                <c:pt idx="46">
                  <c:v>44808</c:v>
                </c:pt>
                <c:pt idx="47">
                  <c:v>44817</c:v>
                </c:pt>
                <c:pt idx="48">
                  <c:v>44826</c:v>
                </c:pt>
                <c:pt idx="49">
                  <c:v>44831</c:v>
                </c:pt>
                <c:pt idx="50">
                  <c:v>44833</c:v>
                </c:pt>
                <c:pt idx="51">
                  <c:v>44834</c:v>
                </c:pt>
                <c:pt idx="52">
                  <c:v>44835</c:v>
                </c:pt>
                <c:pt idx="53">
                  <c:v>44836</c:v>
                </c:pt>
                <c:pt idx="54">
                  <c:v>44837</c:v>
                </c:pt>
                <c:pt idx="55">
                  <c:v>44839</c:v>
                </c:pt>
                <c:pt idx="56">
                  <c:v>44840</c:v>
                </c:pt>
                <c:pt idx="57">
                  <c:v>44841</c:v>
                </c:pt>
                <c:pt idx="58">
                  <c:v>44843</c:v>
                </c:pt>
                <c:pt idx="59">
                  <c:v>44844</c:v>
                </c:pt>
                <c:pt idx="60">
                  <c:v>44846</c:v>
                </c:pt>
                <c:pt idx="61">
                  <c:v>44853</c:v>
                </c:pt>
                <c:pt idx="62">
                  <c:v>44854</c:v>
                </c:pt>
                <c:pt idx="63">
                  <c:v>44861</c:v>
                </c:pt>
                <c:pt idx="64">
                  <c:v>44862</c:v>
                </c:pt>
                <c:pt idx="65">
                  <c:v>44863</c:v>
                </c:pt>
                <c:pt idx="66">
                  <c:v>44864</c:v>
                </c:pt>
                <c:pt idx="67">
                  <c:v>44867</c:v>
                </c:pt>
                <c:pt idx="68">
                  <c:v>44872</c:v>
                </c:pt>
                <c:pt idx="69">
                  <c:v>44873</c:v>
                </c:pt>
                <c:pt idx="70">
                  <c:v>44875</c:v>
                </c:pt>
                <c:pt idx="71">
                  <c:v>44878</c:v>
                </c:pt>
                <c:pt idx="72">
                  <c:v>44888</c:v>
                </c:pt>
                <c:pt idx="73">
                  <c:v>44889</c:v>
                </c:pt>
                <c:pt idx="74">
                  <c:v>44891</c:v>
                </c:pt>
                <c:pt idx="75">
                  <c:v>44892</c:v>
                </c:pt>
                <c:pt idx="76">
                  <c:v>44893</c:v>
                </c:pt>
                <c:pt idx="77">
                  <c:v>44894</c:v>
                </c:pt>
                <c:pt idx="78">
                  <c:v>44895</c:v>
                </c:pt>
                <c:pt idx="79">
                  <c:v>44899</c:v>
                </c:pt>
                <c:pt idx="80">
                  <c:v>44901</c:v>
                </c:pt>
                <c:pt idx="81">
                  <c:v>44902</c:v>
                </c:pt>
                <c:pt idx="82">
                  <c:v>44904</c:v>
                </c:pt>
                <c:pt idx="83">
                  <c:v>44906</c:v>
                </c:pt>
                <c:pt idx="84">
                  <c:v>44907</c:v>
                </c:pt>
                <c:pt idx="85">
                  <c:v>44909</c:v>
                </c:pt>
                <c:pt idx="86">
                  <c:v>44921</c:v>
                </c:pt>
                <c:pt idx="87">
                  <c:v>44922</c:v>
                </c:pt>
                <c:pt idx="88">
                  <c:v>44925</c:v>
                </c:pt>
                <c:pt idx="89">
                  <c:v>44926</c:v>
                </c:pt>
                <c:pt idx="90">
                  <c:v>44927</c:v>
                </c:pt>
                <c:pt idx="91">
                  <c:v>44928</c:v>
                </c:pt>
                <c:pt idx="92">
                  <c:v>44931</c:v>
                </c:pt>
                <c:pt idx="93">
                  <c:v>44932</c:v>
                </c:pt>
                <c:pt idx="94">
                  <c:v>44933</c:v>
                </c:pt>
                <c:pt idx="95">
                  <c:v>44934</c:v>
                </c:pt>
                <c:pt idx="96">
                  <c:v>44935</c:v>
                </c:pt>
                <c:pt idx="97">
                  <c:v>44936</c:v>
                </c:pt>
                <c:pt idx="98">
                  <c:v>44937</c:v>
                </c:pt>
                <c:pt idx="99">
                  <c:v>44938</c:v>
                </c:pt>
                <c:pt idx="100">
                  <c:v>44939</c:v>
                </c:pt>
                <c:pt idx="101">
                  <c:v>44941</c:v>
                </c:pt>
                <c:pt idx="102">
                  <c:v>44943</c:v>
                </c:pt>
                <c:pt idx="103">
                  <c:v>44948</c:v>
                </c:pt>
                <c:pt idx="104">
                  <c:v>44951</c:v>
                </c:pt>
                <c:pt idx="105">
                  <c:v>44953</c:v>
                </c:pt>
                <c:pt idx="106">
                  <c:v>44956</c:v>
                </c:pt>
                <c:pt idx="107">
                  <c:v>44957</c:v>
                </c:pt>
                <c:pt idx="108">
                  <c:v>44958</c:v>
                </c:pt>
                <c:pt idx="109">
                  <c:v>44959</c:v>
                </c:pt>
                <c:pt idx="110">
                  <c:v>44961</c:v>
                </c:pt>
                <c:pt idx="111">
                  <c:v>44962</c:v>
                </c:pt>
              </c:numCache>
            </c:numRef>
          </c:xVal>
          <c:yVal>
            <c:numRef>
              <c:f>'Previous NBP Actions'!$C$2:$C$366</c:f>
              <c:numCache>
                <c:formatCode>General</c:formatCode>
                <c:ptCount val="112"/>
                <c:pt idx="0">
                  <c:v>6.2313999999999998</c:v>
                </c:pt>
                <c:pt idx="1">
                  <c:v>6.5141</c:v>
                </c:pt>
                <c:pt idx="2">
                  <c:v>6.7499000000000002</c:v>
                </c:pt>
                <c:pt idx="3">
                  <c:v>9.5401000000000007</c:v>
                </c:pt>
                <c:pt idx="4">
                  <c:v>12.419499999999999</c:v>
                </c:pt>
                <c:pt idx="5">
                  <c:v>9.2728000000000002</c:v>
                </c:pt>
                <c:pt idx="6">
                  <c:v>8.0838999999999999</c:v>
                </c:pt>
                <c:pt idx="7">
                  <c:v>8.3124000000000002</c:v>
                </c:pt>
                <c:pt idx="8">
                  <c:v>7.2717000000000001</c:v>
                </c:pt>
                <c:pt idx="9">
                  <c:v>6.1771000000000003</c:v>
                </c:pt>
                <c:pt idx="10">
                  <c:v>5.2525000000000004</c:v>
                </c:pt>
                <c:pt idx="11">
                  <c:v>4.7229000000000001</c:v>
                </c:pt>
                <c:pt idx="12">
                  <c:v>4.4528999999999996</c:v>
                </c:pt>
                <c:pt idx="13">
                  <c:v>4.3593999999999999</c:v>
                </c:pt>
                <c:pt idx="14">
                  <c:v>3.8416000000000001</c:v>
                </c:pt>
                <c:pt idx="15">
                  <c:v>2.8887999999999998</c:v>
                </c:pt>
                <c:pt idx="16">
                  <c:v>4.6836000000000002</c:v>
                </c:pt>
                <c:pt idx="17">
                  <c:v>2.1435</c:v>
                </c:pt>
                <c:pt idx="18">
                  <c:v>3.9903</c:v>
                </c:pt>
                <c:pt idx="19">
                  <c:v>5.3947000000000003</c:v>
                </c:pt>
                <c:pt idx="20">
                  <c:v>4.76</c:v>
                </c:pt>
                <c:pt idx="21">
                  <c:v>3.7949000000000002</c:v>
                </c:pt>
                <c:pt idx="22">
                  <c:v>4.7763999999999998</c:v>
                </c:pt>
                <c:pt idx="23">
                  <c:v>4.9930000000000003</c:v>
                </c:pt>
                <c:pt idx="24">
                  <c:v>5.5462999999999996</c:v>
                </c:pt>
                <c:pt idx="25">
                  <c:v>6.8667999999999996</c:v>
                </c:pt>
                <c:pt idx="26">
                  <c:v>6.4404000000000003</c:v>
                </c:pt>
                <c:pt idx="27">
                  <c:v>5.4192</c:v>
                </c:pt>
                <c:pt idx="28">
                  <c:v>6.9272999999999998</c:v>
                </c:pt>
                <c:pt idx="29">
                  <c:v>7.1718999999999999</c:v>
                </c:pt>
                <c:pt idx="30">
                  <c:v>8.5035000000000007</c:v>
                </c:pt>
                <c:pt idx="31">
                  <c:v>6.2297000000000002</c:v>
                </c:pt>
                <c:pt idx="32">
                  <c:v>9.6344999999999992</c:v>
                </c:pt>
                <c:pt idx="33">
                  <c:v>10.4727</c:v>
                </c:pt>
                <c:pt idx="34">
                  <c:v>9.4748999999999999</c:v>
                </c:pt>
                <c:pt idx="35">
                  <c:v>9.7987000000000002</c:v>
                </c:pt>
                <c:pt idx="36">
                  <c:v>9.4282000000000004</c:v>
                </c:pt>
                <c:pt idx="37">
                  <c:v>9.7550000000000008</c:v>
                </c:pt>
                <c:pt idx="38">
                  <c:v>10.212</c:v>
                </c:pt>
                <c:pt idx="39">
                  <c:v>10.5289</c:v>
                </c:pt>
                <c:pt idx="40">
                  <c:v>12.3718</c:v>
                </c:pt>
                <c:pt idx="41">
                  <c:v>13.3553</c:v>
                </c:pt>
                <c:pt idx="42">
                  <c:v>15.2128</c:v>
                </c:pt>
                <c:pt idx="43">
                  <c:v>16.953900000000001</c:v>
                </c:pt>
                <c:pt idx="44">
                  <c:v>18.504799999999999</c:v>
                </c:pt>
                <c:pt idx="45">
                  <c:v>8.9703999999999997</c:v>
                </c:pt>
                <c:pt idx="46">
                  <c:v>9.9628999999999994</c:v>
                </c:pt>
                <c:pt idx="47">
                  <c:v>11.783200000000001</c:v>
                </c:pt>
                <c:pt idx="48">
                  <c:v>8.8653999999999993</c:v>
                </c:pt>
                <c:pt idx="49">
                  <c:v>7.2023999999999999</c:v>
                </c:pt>
                <c:pt idx="50">
                  <c:v>7.5376000000000003</c:v>
                </c:pt>
                <c:pt idx="51">
                  <c:v>6.8970000000000002</c:v>
                </c:pt>
                <c:pt idx="52">
                  <c:v>7.3136999999999999</c:v>
                </c:pt>
                <c:pt idx="53">
                  <c:v>8.1526999999999994</c:v>
                </c:pt>
                <c:pt idx="54">
                  <c:v>6.9583000000000004</c:v>
                </c:pt>
                <c:pt idx="55">
                  <c:v>4.3575999999999997</c:v>
                </c:pt>
                <c:pt idx="56">
                  <c:v>5.2835999999999999</c:v>
                </c:pt>
                <c:pt idx="57">
                  <c:v>5.7983000000000002</c:v>
                </c:pt>
                <c:pt idx="58">
                  <c:v>5.4059999999999997</c:v>
                </c:pt>
                <c:pt idx="59">
                  <c:v>5.5903999999999998</c:v>
                </c:pt>
                <c:pt idx="60">
                  <c:v>6.1326000000000001</c:v>
                </c:pt>
                <c:pt idx="61">
                  <c:v>1.1141000000000001</c:v>
                </c:pt>
                <c:pt idx="62">
                  <c:v>2.7576999999999998</c:v>
                </c:pt>
                <c:pt idx="63">
                  <c:v>1.9752000000000001</c:v>
                </c:pt>
                <c:pt idx="64">
                  <c:v>2.1779000000000002</c:v>
                </c:pt>
                <c:pt idx="65">
                  <c:v>2.6040999999999999</c:v>
                </c:pt>
                <c:pt idx="66">
                  <c:v>3.2621000000000002</c:v>
                </c:pt>
                <c:pt idx="67">
                  <c:v>3.8468</c:v>
                </c:pt>
                <c:pt idx="68">
                  <c:v>2.6909000000000001</c:v>
                </c:pt>
                <c:pt idx="69">
                  <c:v>3.2953000000000001</c:v>
                </c:pt>
                <c:pt idx="70">
                  <c:v>3.2139000000000002</c:v>
                </c:pt>
                <c:pt idx="71">
                  <c:v>3.8961000000000001</c:v>
                </c:pt>
                <c:pt idx="72">
                  <c:v>4.3613</c:v>
                </c:pt>
                <c:pt idx="73">
                  <c:v>4.9170999999999996</c:v>
                </c:pt>
                <c:pt idx="74">
                  <c:v>5.1228999999999996</c:v>
                </c:pt>
                <c:pt idx="75">
                  <c:v>6.4047000000000001</c:v>
                </c:pt>
                <c:pt idx="76">
                  <c:v>8.3247</c:v>
                </c:pt>
                <c:pt idx="77">
                  <c:v>11.1021</c:v>
                </c:pt>
                <c:pt idx="78">
                  <c:v>11.5542</c:v>
                </c:pt>
                <c:pt idx="79">
                  <c:v>11.603</c:v>
                </c:pt>
                <c:pt idx="80">
                  <c:v>11.655900000000001</c:v>
                </c:pt>
                <c:pt idx="81">
                  <c:v>12.6602</c:v>
                </c:pt>
                <c:pt idx="82">
                  <c:v>12.593299999999999</c:v>
                </c:pt>
                <c:pt idx="83">
                  <c:v>13.077400000000001</c:v>
                </c:pt>
                <c:pt idx="84">
                  <c:v>12.3475</c:v>
                </c:pt>
                <c:pt idx="85">
                  <c:v>11.8513</c:v>
                </c:pt>
                <c:pt idx="86">
                  <c:v>6.2621000000000002</c:v>
                </c:pt>
                <c:pt idx="87">
                  <c:v>6.4625000000000004</c:v>
                </c:pt>
                <c:pt idx="88">
                  <c:v>5.8352000000000004</c:v>
                </c:pt>
                <c:pt idx="89">
                  <c:v>5.9093</c:v>
                </c:pt>
                <c:pt idx="90">
                  <c:v>5.7763999999999998</c:v>
                </c:pt>
                <c:pt idx="91">
                  <c:v>5.9977999999999998</c:v>
                </c:pt>
                <c:pt idx="92">
                  <c:v>5.0837000000000003</c:v>
                </c:pt>
                <c:pt idx="93">
                  <c:v>5.1780999999999997</c:v>
                </c:pt>
                <c:pt idx="94">
                  <c:v>5.6532999999999998</c:v>
                </c:pt>
                <c:pt idx="95">
                  <c:v>5.8582999999999998</c:v>
                </c:pt>
                <c:pt idx="96">
                  <c:v>5.8128000000000002</c:v>
                </c:pt>
                <c:pt idx="97">
                  <c:v>5.6208</c:v>
                </c:pt>
                <c:pt idx="98">
                  <c:v>5.4858000000000002</c:v>
                </c:pt>
                <c:pt idx="99">
                  <c:v>5.6646000000000001</c:v>
                </c:pt>
                <c:pt idx="100">
                  <c:v>5.5286999999999997</c:v>
                </c:pt>
                <c:pt idx="101">
                  <c:v>5.6585000000000001</c:v>
                </c:pt>
                <c:pt idx="102">
                  <c:v>5.1855000000000002</c:v>
                </c:pt>
                <c:pt idx="103">
                  <c:v>6.1565000000000003</c:v>
                </c:pt>
                <c:pt idx="104">
                  <c:v>5.1563999999999997</c:v>
                </c:pt>
                <c:pt idx="105">
                  <c:v>5.1436999999999999</c:v>
                </c:pt>
                <c:pt idx="106">
                  <c:v>4.8193999999999999</c:v>
                </c:pt>
                <c:pt idx="107">
                  <c:v>5.0168999999999997</c:v>
                </c:pt>
                <c:pt idx="108">
                  <c:v>5.2648999999999999</c:v>
                </c:pt>
                <c:pt idx="109">
                  <c:v>5.0372000000000003</c:v>
                </c:pt>
                <c:pt idx="110">
                  <c:v>5.3017000000000003</c:v>
                </c:pt>
                <c:pt idx="111">
                  <c:v>5.5399000000000003</c:v>
                </c:pt>
              </c:numCache>
            </c:numRef>
          </c:yVal>
          <c:smooth val="0"/>
          <c:extLst>
            <c:ext xmlns:c16="http://schemas.microsoft.com/office/drawing/2014/chart" uri="{C3380CC4-5D6E-409C-BE32-E72D297353CC}">
              <c16:uniqueId val="{00000001-F84C-4C85-BA3A-3343A28EE052}"/>
            </c:ext>
          </c:extLst>
        </c:ser>
        <c:dLbls>
          <c:showLegendKey val="0"/>
          <c:showVal val="0"/>
          <c:showCatName val="0"/>
          <c:showSerName val="0"/>
          <c:showPercent val="0"/>
          <c:showBubbleSize val="0"/>
        </c:dLbls>
        <c:axId val="682033416"/>
        <c:axId val="682034728"/>
      </c:scatterChart>
      <c:valAx>
        <c:axId val="682033416"/>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034728"/>
        <c:crosses val="autoZero"/>
        <c:crossBetween val="midCat"/>
      </c:valAx>
      <c:valAx>
        <c:axId val="68203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0334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0A209-B40F-48F1-9AB1-D7DD27FE1E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A63EEE-C384-419E-A3C2-E8079D7A1CDF}">
      <dgm:prSet/>
      <dgm:spPr/>
      <dgm:t>
        <a:bodyPr/>
        <a:lstStyle/>
        <a:p>
          <a:r>
            <a:rPr lang="en-GB" dirty="0"/>
            <a:t>What is the magnitude of constraint?</a:t>
          </a:r>
          <a:endParaRPr lang="en-US" dirty="0"/>
        </a:p>
      </dgm:t>
    </dgm:pt>
    <dgm:pt modelId="{EA6FDB2F-D446-4D25-A0E3-15453C3EAC8F}" type="parTrans" cxnId="{504BDF7A-FD16-45FB-B88F-CD78A3AF4C0F}">
      <dgm:prSet/>
      <dgm:spPr/>
      <dgm:t>
        <a:bodyPr/>
        <a:lstStyle/>
        <a:p>
          <a:endParaRPr lang="en-US"/>
        </a:p>
      </dgm:t>
    </dgm:pt>
    <dgm:pt modelId="{745AA0A4-F64A-43A7-8B96-90EBA6658279}" type="sibTrans" cxnId="{504BDF7A-FD16-45FB-B88F-CD78A3AF4C0F}">
      <dgm:prSet/>
      <dgm:spPr/>
      <dgm:t>
        <a:bodyPr/>
        <a:lstStyle/>
        <a:p>
          <a:endParaRPr lang="en-US"/>
        </a:p>
      </dgm:t>
    </dgm:pt>
    <dgm:pt modelId="{A1F74A72-2FBF-45FA-9D4D-41306E717374}">
      <dgm:prSet/>
      <dgm:spPr/>
      <dgm:t>
        <a:bodyPr/>
        <a:lstStyle/>
        <a:p>
          <a:r>
            <a:rPr lang="en-GB" dirty="0"/>
            <a:t>What is the national balance position?</a:t>
          </a:r>
          <a:endParaRPr lang="en-US" dirty="0"/>
        </a:p>
      </dgm:t>
    </dgm:pt>
    <dgm:pt modelId="{F7D4A014-B85A-4055-9788-94DCD97E52B4}" type="parTrans" cxnId="{1DC82F14-7BB7-4B98-8E30-D2B277F27D4F}">
      <dgm:prSet/>
      <dgm:spPr/>
      <dgm:t>
        <a:bodyPr/>
        <a:lstStyle/>
        <a:p>
          <a:endParaRPr lang="en-US"/>
        </a:p>
      </dgm:t>
    </dgm:pt>
    <dgm:pt modelId="{46161F38-A64E-4262-8EE0-6C096935FDFE}" type="sibTrans" cxnId="{1DC82F14-7BB7-4B98-8E30-D2B277F27D4F}">
      <dgm:prSet/>
      <dgm:spPr/>
      <dgm:t>
        <a:bodyPr/>
        <a:lstStyle/>
        <a:p>
          <a:endParaRPr lang="en-US"/>
        </a:p>
      </dgm:t>
    </dgm:pt>
    <dgm:pt modelId="{CE29A9CE-62BD-4178-A660-A2A958B032D7}">
      <dgm:prSet/>
      <dgm:spPr/>
      <dgm:t>
        <a:bodyPr/>
        <a:lstStyle/>
        <a:p>
          <a:r>
            <a:rPr lang="en-GB" dirty="0"/>
            <a:t>What offers are available?</a:t>
          </a:r>
          <a:endParaRPr lang="en-US" dirty="0"/>
        </a:p>
      </dgm:t>
    </dgm:pt>
    <dgm:pt modelId="{645E2E6C-17FE-4A54-A663-FC46FA06151A}" type="parTrans" cxnId="{05E7ADA3-395F-45CB-B716-36A063C77D01}">
      <dgm:prSet/>
      <dgm:spPr/>
      <dgm:t>
        <a:bodyPr/>
        <a:lstStyle/>
        <a:p>
          <a:endParaRPr lang="en-US"/>
        </a:p>
      </dgm:t>
    </dgm:pt>
    <dgm:pt modelId="{8F4EA401-5BF9-4DBB-8499-C34530542417}" type="sibTrans" cxnId="{05E7ADA3-395F-45CB-B716-36A063C77D01}">
      <dgm:prSet/>
      <dgm:spPr/>
      <dgm:t>
        <a:bodyPr/>
        <a:lstStyle/>
        <a:p>
          <a:endParaRPr lang="en-US"/>
        </a:p>
      </dgm:t>
    </dgm:pt>
    <dgm:pt modelId="{08D65B22-2850-4CF5-BC55-04EC3388742F}">
      <dgm:prSet/>
      <dgm:spPr/>
      <dgm:t>
        <a:bodyPr/>
        <a:lstStyle/>
        <a:p>
          <a:r>
            <a:rPr lang="en-GB" dirty="0"/>
            <a:t>Impact on current gas day and tomorrow</a:t>
          </a:r>
          <a:endParaRPr lang="en-US" dirty="0"/>
        </a:p>
      </dgm:t>
    </dgm:pt>
    <dgm:pt modelId="{E260DEEB-2541-4B33-B221-420FE2449A28}" type="parTrans" cxnId="{6DDDB7AF-27D6-4990-ADD0-6A1DC8FA6371}">
      <dgm:prSet/>
      <dgm:spPr/>
      <dgm:t>
        <a:bodyPr/>
        <a:lstStyle/>
        <a:p>
          <a:endParaRPr lang="en-US"/>
        </a:p>
      </dgm:t>
    </dgm:pt>
    <dgm:pt modelId="{D0A66F69-664E-47BF-978C-9575115BC0D4}" type="sibTrans" cxnId="{6DDDB7AF-27D6-4990-ADD0-6A1DC8FA6371}">
      <dgm:prSet/>
      <dgm:spPr/>
      <dgm:t>
        <a:bodyPr/>
        <a:lstStyle/>
        <a:p>
          <a:endParaRPr lang="en-US"/>
        </a:p>
      </dgm:t>
    </dgm:pt>
    <dgm:pt modelId="{5C58A9BA-AB62-4EEB-BF54-5AA9F88BFBC7}">
      <dgm:prSet/>
      <dgm:spPr/>
      <dgm:t>
        <a:bodyPr/>
        <a:lstStyle/>
        <a:p>
          <a:r>
            <a:rPr lang="en-GB"/>
            <a:t>Manage Incentive Performance</a:t>
          </a:r>
          <a:endParaRPr lang="en-US"/>
        </a:p>
      </dgm:t>
    </dgm:pt>
    <dgm:pt modelId="{BE8A2092-F1D8-4066-A295-334CD0C36B44}" type="parTrans" cxnId="{B2DCF622-FA7E-4706-919B-2B59EED5AB2A}">
      <dgm:prSet/>
      <dgm:spPr/>
      <dgm:t>
        <a:bodyPr/>
        <a:lstStyle/>
        <a:p>
          <a:endParaRPr lang="en-US"/>
        </a:p>
      </dgm:t>
    </dgm:pt>
    <dgm:pt modelId="{D26DFEF2-83E7-44C3-8795-377353CD3F86}" type="sibTrans" cxnId="{B2DCF622-FA7E-4706-919B-2B59EED5AB2A}">
      <dgm:prSet/>
      <dgm:spPr/>
      <dgm:t>
        <a:bodyPr/>
        <a:lstStyle/>
        <a:p>
          <a:endParaRPr lang="en-US"/>
        </a:p>
      </dgm:t>
    </dgm:pt>
    <dgm:pt modelId="{214DB032-FA06-417B-975F-F0B43C55B51D}" type="pres">
      <dgm:prSet presAssocID="{B2F0A209-B40F-48F1-9AB1-D7DD27FE1E1B}" presName="linear" presStyleCnt="0">
        <dgm:presLayoutVars>
          <dgm:animLvl val="lvl"/>
          <dgm:resizeHandles val="exact"/>
        </dgm:presLayoutVars>
      </dgm:prSet>
      <dgm:spPr/>
    </dgm:pt>
    <dgm:pt modelId="{8F938C08-2A78-4562-982A-8B484B04F895}" type="pres">
      <dgm:prSet presAssocID="{C8A63EEE-C384-419E-A3C2-E8079D7A1CDF}" presName="parentText" presStyleLbl="node1" presStyleIdx="0" presStyleCnt="5">
        <dgm:presLayoutVars>
          <dgm:chMax val="0"/>
          <dgm:bulletEnabled val="1"/>
        </dgm:presLayoutVars>
      </dgm:prSet>
      <dgm:spPr/>
    </dgm:pt>
    <dgm:pt modelId="{87791CAD-0002-4A39-9EE9-EB6C953554CC}" type="pres">
      <dgm:prSet presAssocID="{745AA0A4-F64A-43A7-8B96-90EBA6658279}" presName="spacer" presStyleCnt="0"/>
      <dgm:spPr/>
    </dgm:pt>
    <dgm:pt modelId="{86966317-BF94-4114-A502-327E752A1D7C}" type="pres">
      <dgm:prSet presAssocID="{A1F74A72-2FBF-45FA-9D4D-41306E717374}" presName="parentText" presStyleLbl="node1" presStyleIdx="1" presStyleCnt="5">
        <dgm:presLayoutVars>
          <dgm:chMax val="0"/>
          <dgm:bulletEnabled val="1"/>
        </dgm:presLayoutVars>
      </dgm:prSet>
      <dgm:spPr/>
    </dgm:pt>
    <dgm:pt modelId="{3915BB7D-C452-4732-8BCA-045E30C2E5BC}" type="pres">
      <dgm:prSet presAssocID="{46161F38-A64E-4262-8EE0-6C096935FDFE}" presName="spacer" presStyleCnt="0"/>
      <dgm:spPr/>
    </dgm:pt>
    <dgm:pt modelId="{C2C82FDE-E3F2-49FE-997F-BC28D423A148}" type="pres">
      <dgm:prSet presAssocID="{CE29A9CE-62BD-4178-A660-A2A958B032D7}" presName="parentText" presStyleLbl="node1" presStyleIdx="2" presStyleCnt="5">
        <dgm:presLayoutVars>
          <dgm:chMax val="0"/>
          <dgm:bulletEnabled val="1"/>
        </dgm:presLayoutVars>
      </dgm:prSet>
      <dgm:spPr/>
    </dgm:pt>
    <dgm:pt modelId="{A45DB4C0-61B2-4427-B349-9A1B5BAC8CFD}" type="pres">
      <dgm:prSet presAssocID="{8F4EA401-5BF9-4DBB-8499-C34530542417}" presName="spacer" presStyleCnt="0"/>
      <dgm:spPr/>
    </dgm:pt>
    <dgm:pt modelId="{3D6E7F63-5FAF-40BE-96EF-AE4A8BF3178A}" type="pres">
      <dgm:prSet presAssocID="{08D65B22-2850-4CF5-BC55-04EC3388742F}" presName="parentText" presStyleLbl="node1" presStyleIdx="3" presStyleCnt="5">
        <dgm:presLayoutVars>
          <dgm:chMax val="0"/>
          <dgm:bulletEnabled val="1"/>
        </dgm:presLayoutVars>
      </dgm:prSet>
      <dgm:spPr/>
    </dgm:pt>
    <dgm:pt modelId="{F8F5CE79-5495-4976-B29F-A59093A9A582}" type="pres">
      <dgm:prSet presAssocID="{D0A66F69-664E-47BF-978C-9575115BC0D4}" presName="spacer" presStyleCnt="0"/>
      <dgm:spPr/>
    </dgm:pt>
    <dgm:pt modelId="{3E132B37-2ECF-4C94-9E40-6DC484665BED}" type="pres">
      <dgm:prSet presAssocID="{5C58A9BA-AB62-4EEB-BF54-5AA9F88BFBC7}" presName="parentText" presStyleLbl="node1" presStyleIdx="4" presStyleCnt="5">
        <dgm:presLayoutVars>
          <dgm:chMax val="0"/>
          <dgm:bulletEnabled val="1"/>
        </dgm:presLayoutVars>
      </dgm:prSet>
      <dgm:spPr/>
    </dgm:pt>
  </dgm:ptLst>
  <dgm:cxnLst>
    <dgm:cxn modelId="{85FFD410-9382-4896-91B9-729E37541F11}" type="presOf" srcId="{08D65B22-2850-4CF5-BC55-04EC3388742F}" destId="{3D6E7F63-5FAF-40BE-96EF-AE4A8BF3178A}" srcOrd="0" destOrd="0" presId="urn:microsoft.com/office/officeart/2005/8/layout/vList2"/>
    <dgm:cxn modelId="{1DC82F14-7BB7-4B98-8E30-D2B277F27D4F}" srcId="{B2F0A209-B40F-48F1-9AB1-D7DD27FE1E1B}" destId="{A1F74A72-2FBF-45FA-9D4D-41306E717374}" srcOrd="1" destOrd="0" parTransId="{F7D4A014-B85A-4055-9788-94DCD97E52B4}" sibTransId="{46161F38-A64E-4262-8EE0-6C096935FDFE}"/>
    <dgm:cxn modelId="{B2DCF622-FA7E-4706-919B-2B59EED5AB2A}" srcId="{B2F0A209-B40F-48F1-9AB1-D7DD27FE1E1B}" destId="{5C58A9BA-AB62-4EEB-BF54-5AA9F88BFBC7}" srcOrd="4" destOrd="0" parTransId="{BE8A2092-F1D8-4066-A295-334CD0C36B44}" sibTransId="{D26DFEF2-83E7-44C3-8795-377353CD3F86}"/>
    <dgm:cxn modelId="{71A35258-FE0E-4C75-95F6-A92ECF404454}" type="presOf" srcId="{A1F74A72-2FBF-45FA-9D4D-41306E717374}" destId="{86966317-BF94-4114-A502-327E752A1D7C}" srcOrd="0" destOrd="0" presId="urn:microsoft.com/office/officeart/2005/8/layout/vList2"/>
    <dgm:cxn modelId="{504BDF7A-FD16-45FB-B88F-CD78A3AF4C0F}" srcId="{B2F0A209-B40F-48F1-9AB1-D7DD27FE1E1B}" destId="{C8A63EEE-C384-419E-A3C2-E8079D7A1CDF}" srcOrd="0" destOrd="0" parTransId="{EA6FDB2F-D446-4D25-A0E3-15453C3EAC8F}" sibTransId="{745AA0A4-F64A-43A7-8B96-90EBA6658279}"/>
    <dgm:cxn modelId="{E62DA78C-8159-44CD-8F89-8479B6FB9BDE}" type="presOf" srcId="{CE29A9CE-62BD-4178-A660-A2A958B032D7}" destId="{C2C82FDE-E3F2-49FE-997F-BC28D423A148}" srcOrd="0" destOrd="0" presId="urn:microsoft.com/office/officeart/2005/8/layout/vList2"/>
    <dgm:cxn modelId="{05E7ADA3-395F-45CB-B716-36A063C77D01}" srcId="{B2F0A209-B40F-48F1-9AB1-D7DD27FE1E1B}" destId="{CE29A9CE-62BD-4178-A660-A2A958B032D7}" srcOrd="2" destOrd="0" parTransId="{645E2E6C-17FE-4A54-A663-FC46FA06151A}" sibTransId="{8F4EA401-5BF9-4DBB-8499-C34530542417}"/>
    <dgm:cxn modelId="{6DDDB7AF-27D6-4990-ADD0-6A1DC8FA6371}" srcId="{B2F0A209-B40F-48F1-9AB1-D7DD27FE1E1B}" destId="{08D65B22-2850-4CF5-BC55-04EC3388742F}" srcOrd="3" destOrd="0" parTransId="{E260DEEB-2541-4B33-B221-420FE2449A28}" sibTransId="{D0A66F69-664E-47BF-978C-9575115BC0D4}"/>
    <dgm:cxn modelId="{7D2546BB-F580-4E56-8ABD-6296E0D4D017}" type="presOf" srcId="{5C58A9BA-AB62-4EEB-BF54-5AA9F88BFBC7}" destId="{3E132B37-2ECF-4C94-9E40-6DC484665BED}" srcOrd="0" destOrd="0" presId="urn:microsoft.com/office/officeart/2005/8/layout/vList2"/>
    <dgm:cxn modelId="{409475C3-091E-4582-BE41-463359463E8F}" type="presOf" srcId="{C8A63EEE-C384-419E-A3C2-E8079D7A1CDF}" destId="{8F938C08-2A78-4562-982A-8B484B04F895}" srcOrd="0" destOrd="0" presId="urn:microsoft.com/office/officeart/2005/8/layout/vList2"/>
    <dgm:cxn modelId="{D24972E1-25D2-4526-A2DE-E3782FBD0887}" type="presOf" srcId="{B2F0A209-B40F-48F1-9AB1-D7DD27FE1E1B}" destId="{214DB032-FA06-417B-975F-F0B43C55B51D}" srcOrd="0" destOrd="0" presId="urn:microsoft.com/office/officeart/2005/8/layout/vList2"/>
    <dgm:cxn modelId="{65C9C6A4-0FE8-4032-A4AD-3DD163C2B109}" type="presParOf" srcId="{214DB032-FA06-417B-975F-F0B43C55B51D}" destId="{8F938C08-2A78-4562-982A-8B484B04F895}" srcOrd="0" destOrd="0" presId="urn:microsoft.com/office/officeart/2005/8/layout/vList2"/>
    <dgm:cxn modelId="{131D8C62-CA03-4AD5-AF57-07F2EF7DEAC6}" type="presParOf" srcId="{214DB032-FA06-417B-975F-F0B43C55B51D}" destId="{87791CAD-0002-4A39-9EE9-EB6C953554CC}" srcOrd="1" destOrd="0" presId="urn:microsoft.com/office/officeart/2005/8/layout/vList2"/>
    <dgm:cxn modelId="{F078D1B8-54BA-4B27-89EE-ABBBC6EA061F}" type="presParOf" srcId="{214DB032-FA06-417B-975F-F0B43C55B51D}" destId="{86966317-BF94-4114-A502-327E752A1D7C}" srcOrd="2" destOrd="0" presId="urn:microsoft.com/office/officeart/2005/8/layout/vList2"/>
    <dgm:cxn modelId="{1F4FDFA9-3634-4648-A139-9E4337378031}" type="presParOf" srcId="{214DB032-FA06-417B-975F-F0B43C55B51D}" destId="{3915BB7D-C452-4732-8BCA-045E30C2E5BC}" srcOrd="3" destOrd="0" presId="urn:microsoft.com/office/officeart/2005/8/layout/vList2"/>
    <dgm:cxn modelId="{8A103FF4-092E-4968-AE8C-C7C9818ABC49}" type="presParOf" srcId="{214DB032-FA06-417B-975F-F0B43C55B51D}" destId="{C2C82FDE-E3F2-49FE-997F-BC28D423A148}" srcOrd="4" destOrd="0" presId="urn:microsoft.com/office/officeart/2005/8/layout/vList2"/>
    <dgm:cxn modelId="{A3343A17-3ABA-4703-831B-5CD27E29B5EB}" type="presParOf" srcId="{214DB032-FA06-417B-975F-F0B43C55B51D}" destId="{A45DB4C0-61B2-4427-B349-9A1B5BAC8CFD}" srcOrd="5" destOrd="0" presId="urn:microsoft.com/office/officeart/2005/8/layout/vList2"/>
    <dgm:cxn modelId="{ACF1DDF6-A3AB-4103-AB3C-0FEBA177B459}" type="presParOf" srcId="{214DB032-FA06-417B-975F-F0B43C55B51D}" destId="{3D6E7F63-5FAF-40BE-96EF-AE4A8BF3178A}" srcOrd="6" destOrd="0" presId="urn:microsoft.com/office/officeart/2005/8/layout/vList2"/>
    <dgm:cxn modelId="{FA23FE9C-4E8E-4841-B972-3174A8F01482}" type="presParOf" srcId="{214DB032-FA06-417B-975F-F0B43C55B51D}" destId="{F8F5CE79-5495-4976-B29F-A59093A9A582}" srcOrd="7" destOrd="0" presId="urn:microsoft.com/office/officeart/2005/8/layout/vList2"/>
    <dgm:cxn modelId="{57A9BEC7-1FC4-422F-9180-B5A0EFBDD79E}" type="presParOf" srcId="{214DB032-FA06-417B-975F-F0B43C55B51D}" destId="{3E132B37-2ECF-4C94-9E40-6DC484665BE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38C08-2A78-4562-982A-8B484B04F895}">
      <dsp:nvSpPr>
        <dsp:cNvPr id="0" name=""/>
        <dsp:cNvSpPr/>
      </dsp:nvSpPr>
      <dsp:spPr>
        <a:xfrm>
          <a:off x="0" y="48117"/>
          <a:ext cx="5487368" cy="935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is the magnitude of constraint?</a:t>
          </a:r>
          <a:endParaRPr lang="en-US" sz="2400" kern="1200" dirty="0"/>
        </a:p>
      </dsp:txBody>
      <dsp:txXfrm>
        <a:off x="45663" y="93780"/>
        <a:ext cx="5396042" cy="844088"/>
      </dsp:txXfrm>
    </dsp:sp>
    <dsp:sp modelId="{86966317-BF94-4114-A502-327E752A1D7C}">
      <dsp:nvSpPr>
        <dsp:cNvPr id="0" name=""/>
        <dsp:cNvSpPr/>
      </dsp:nvSpPr>
      <dsp:spPr>
        <a:xfrm>
          <a:off x="0" y="1052652"/>
          <a:ext cx="5487368" cy="935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is the national balance position?</a:t>
          </a:r>
          <a:endParaRPr lang="en-US" sz="2400" kern="1200" dirty="0"/>
        </a:p>
      </dsp:txBody>
      <dsp:txXfrm>
        <a:off x="45663" y="1098315"/>
        <a:ext cx="5396042" cy="844088"/>
      </dsp:txXfrm>
    </dsp:sp>
    <dsp:sp modelId="{C2C82FDE-E3F2-49FE-997F-BC28D423A148}">
      <dsp:nvSpPr>
        <dsp:cNvPr id="0" name=""/>
        <dsp:cNvSpPr/>
      </dsp:nvSpPr>
      <dsp:spPr>
        <a:xfrm>
          <a:off x="0" y="2057186"/>
          <a:ext cx="5487368" cy="935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offers are available?</a:t>
          </a:r>
          <a:endParaRPr lang="en-US" sz="2400" kern="1200" dirty="0"/>
        </a:p>
      </dsp:txBody>
      <dsp:txXfrm>
        <a:off x="45663" y="2102849"/>
        <a:ext cx="5396042" cy="844088"/>
      </dsp:txXfrm>
    </dsp:sp>
    <dsp:sp modelId="{3D6E7F63-5FAF-40BE-96EF-AE4A8BF3178A}">
      <dsp:nvSpPr>
        <dsp:cNvPr id="0" name=""/>
        <dsp:cNvSpPr/>
      </dsp:nvSpPr>
      <dsp:spPr>
        <a:xfrm>
          <a:off x="0" y="3061722"/>
          <a:ext cx="5487368" cy="935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Impact on current gas day and tomorrow</a:t>
          </a:r>
          <a:endParaRPr lang="en-US" sz="2400" kern="1200" dirty="0"/>
        </a:p>
      </dsp:txBody>
      <dsp:txXfrm>
        <a:off x="45663" y="3107385"/>
        <a:ext cx="5396042" cy="844088"/>
      </dsp:txXfrm>
    </dsp:sp>
    <dsp:sp modelId="{3E132B37-2ECF-4C94-9E40-6DC484665BED}">
      <dsp:nvSpPr>
        <dsp:cNvPr id="0" name=""/>
        <dsp:cNvSpPr/>
      </dsp:nvSpPr>
      <dsp:spPr>
        <a:xfrm>
          <a:off x="0" y="4066257"/>
          <a:ext cx="5487368" cy="935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Manage Incentive Performance</a:t>
          </a:r>
          <a:endParaRPr lang="en-US" sz="2400" kern="1200"/>
        </a:p>
      </dsp:txBody>
      <dsp:txXfrm>
        <a:off x="45663" y="4111920"/>
        <a:ext cx="5396042" cy="8440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9E5ED-63EB-411B-927A-CA9F332A23D1}" type="datetimeFigureOut">
              <a:rPr lang="en-GB" smtClean="0"/>
              <a:t>22/02/2023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9F458-7C58-4F9B-AA30-C85CD11B801D}" type="slidenum">
              <a:rPr lang="en-GB" smtClean="0"/>
              <a:t>‹#›</a:t>
            </a:fld>
            <a:endParaRPr lang="en-GB"/>
          </a:p>
        </p:txBody>
      </p:sp>
    </p:spTree>
    <p:extLst>
      <p:ext uri="{BB962C8B-B14F-4D97-AF65-F5344CB8AC3E}">
        <p14:creationId xmlns:p14="http://schemas.microsoft.com/office/powerpoint/2010/main" val="403791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Level of Constraint</a:t>
            </a:r>
          </a:p>
          <a:p>
            <a:r>
              <a:rPr lang="en-GB" dirty="0"/>
              <a:t>This will factor heavily into the decisions that GNCC make. In this example a reduction of just a few mcm of gas at Milford was assessed to be enough for flows to be within asset capability. The constraint could be much larger in a lot of scenarios – particularly if local demand was lower (for example over the summer months, or if </a:t>
            </a:r>
            <a:r>
              <a:rPr lang="en-GB" dirty="0" err="1"/>
              <a:t>pembroke</a:t>
            </a:r>
            <a:r>
              <a:rPr lang="en-GB" dirty="0"/>
              <a:t> power station was off). A larger constraint may have meant there was a need to take out other commercial actions such as capacity buybacks – which would have the potential to significantly increase the constraint management cost to Industry.</a:t>
            </a:r>
          </a:p>
          <a:p>
            <a:r>
              <a:rPr lang="en-GB" dirty="0"/>
              <a:t>-locational actions work well but for small amounts</a:t>
            </a:r>
          </a:p>
          <a:p>
            <a:endParaRPr lang="en-GB" dirty="0"/>
          </a:p>
          <a:p>
            <a:r>
              <a:rPr lang="en-GB" dirty="0"/>
              <a:t>National Balance</a:t>
            </a:r>
          </a:p>
          <a:p>
            <a:r>
              <a:rPr lang="en-GB" dirty="0"/>
              <a:t>Will cover in a bit more detail on next slide, however the national balance needs to be considered in conjunction with the constraint. GNCC will take action to reduce flows at Milford within capability, which will then impact on the national balance. However the national </a:t>
            </a:r>
            <a:r>
              <a:rPr lang="en-GB" dirty="0" err="1"/>
              <a:t>linepack</a:t>
            </a:r>
            <a:r>
              <a:rPr lang="en-GB" dirty="0"/>
              <a:t> is rarely balanced to begin with (or even starting the day where we would hope to finish it), so the Prevailing position will impact on whether we need to address the balance or not.</a:t>
            </a:r>
          </a:p>
          <a:p>
            <a:r>
              <a:rPr lang="en-GB" dirty="0"/>
              <a:t>- Quite often don’t need to carry out secondary actions as system already heavy</a:t>
            </a:r>
          </a:p>
          <a:p>
            <a:endParaRPr lang="en-GB" dirty="0"/>
          </a:p>
          <a:p>
            <a:r>
              <a:rPr lang="en-GB" dirty="0"/>
              <a:t>What offers are available</a:t>
            </a:r>
          </a:p>
          <a:p>
            <a:r>
              <a:rPr lang="en-GB" dirty="0"/>
              <a:t>GNCC rely on offers from Industry, both for locational actions and title trades. Sometimes there may be less liquidity or value- physical need may take precedence here, or on other </a:t>
            </a:r>
            <a:r>
              <a:rPr lang="en-GB" dirty="0" err="1"/>
              <a:t>occasins</a:t>
            </a:r>
            <a:r>
              <a:rPr lang="en-GB" dirty="0"/>
              <a:t> lack of value may prevent certain actions from being taken.</a:t>
            </a:r>
          </a:p>
          <a:p>
            <a:r>
              <a:rPr lang="en-GB" dirty="0"/>
              <a:t>- Lead time may mean preference for more expensive bid</a:t>
            </a:r>
          </a:p>
          <a:p>
            <a:endParaRPr lang="en-GB" dirty="0"/>
          </a:p>
          <a:p>
            <a:r>
              <a:rPr lang="en-GB" dirty="0"/>
              <a:t>Current gas day and tomorrow</a:t>
            </a:r>
          </a:p>
          <a:p>
            <a:r>
              <a:rPr lang="en-GB" dirty="0"/>
              <a:t>Is constraint expected the next day or is issue likely to reduce? Will impact on magnitude of action required. In general it is preferable where possible to resolve same day so that costs are targeted in the best way – for example on balance to shippers who are adding to imbalance on that gas day. However where cost can be kept down by easing imbalance across multiple days, then this may be preferable.</a:t>
            </a:r>
          </a:p>
          <a:p>
            <a:endParaRPr lang="en-GB" dirty="0"/>
          </a:p>
          <a:p>
            <a:r>
              <a:rPr lang="en-GB" dirty="0"/>
              <a:t>Manage incentive performance</a:t>
            </a:r>
          </a:p>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3</a:t>
            </a:fld>
            <a:endParaRPr lang="en-GB"/>
          </a:p>
        </p:txBody>
      </p:sp>
    </p:spTree>
    <p:extLst>
      <p:ext uri="{BB962C8B-B14F-4D97-AF65-F5344CB8AC3E}">
        <p14:creationId xmlns:p14="http://schemas.microsoft.com/office/powerpoint/2010/main" val="274585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4</a:t>
            </a:fld>
            <a:endParaRPr lang="en-GB"/>
          </a:p>
        </p:txBody>
      </p:sp>
    </p:spTree>
    <p:extLst>
      <p:ext uri="{BB962C8B-B14F-4D97-AF65-F5344CB8AC3E}">
        <p14:creationId xmlns:p14="http://schemas.microsoft.com/office/powerpoint/2010/main" val="39653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 – if don’t adjust nomination get additional charges</a:t>
            </a:r>
          </a:p>
          <a:p>
            <a:r>
              <a:rPr lang="en-GB" dirty="0"/>
              <a:t>Encouraged by title gas remove? Subject to capacity </a:t>
            </a:r>
          </a:p>
          <a:p>
            <a:r>
              <a:rPr lang="en-GB" dirty="0"/>
              <a:t>(obligation)</a:t>
            </a:r>
          </a:p>
        </p:txBody>
      </p:sp>
      <p:sp>
        <p:nvSpPr>
          <p:cNvPr id="4" name="Slide Number Placeholder 3"/>
          <p:cNvSpPr>
            <a:spLocks noGrp="1"/>
          </p:cNvSpPr>
          <p:nvPr>
            <p:ph type="sldNum" sz="quarter" idx="5"/>
          </p:nvPr>
        </p:nvSpPr>
        <p:spPr/>
        <p:txBody>
          <a:bodyPr/>
          <a:lstStyle/>
          <a:p>
            <a:fld id="{A9B9F458-7C58-4F9B-AA30-C85CD11B801D}" type="slidenum">
              <a:rPr lang="en-GB" smtClean="0"/>
              <a:t>10</a:t>
            </a:fld>
            <a:endParaRPr lang="en-GB"/>
          </a:p>
        </p:txBody>
      </p:sp>
    </p:spTree>
    <p:extLst>
      <p:ext uri="{BB962C8B-B14F-4D97-AF65-F5344CB8AC3E}">
        <p14:creationId xmlns:p14="http://schemas.microsoft.com/office/powerpoint/2010/main" val="217430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13</a:t>
            </a:fld>
            <a:endParaRPr lang="en-GB"/>
          </a:p>
        </p:txBody>
      </p:sp>
    </p:spTree>
    <p:extLst>
      <p:ext uri="{BB962C8B-B14F-4D97-AF65-F5344CB8AC3E}">
        <p14:creationId xmlns:p14="http://schemas.microsoft.com/office/powerpoint/2010/main" val="398346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14</a:t>
            </a:fld>
            <a:endParaRPr lang="en-GB"/>
          </a:p>
        </p:txBody>
      </p:sp>
    </p:spTree>
    <p:extLst>
      <p:ext uri="{BB962C8B-B14F-4D97-AF65-F5344CB8AC3E}">
        <p14:creationId xmlns:p14="http://schemas.microsoft.com/office/powerpoint/2010/main" val="2349641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5677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22/02/2023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864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6462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6592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8211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22/02/2023</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4258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22/02/2023</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8491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dirty="0"/>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16638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3935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7380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287894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22/02/2023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2846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22/02/2023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365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22/02/2023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642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22/02/2023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0275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22/02/2023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848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22/02/2023</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97683770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3" r:id="rId3"/>
    <p:sldLayoutId id="2147483666" r:id="rId4"/>
    <p:sldLayoutId id="2147483650" r:id="rId5"/>
    <p:sldLayoutId id="2147483661" r:id="rId6"/>
    <p:sldLayoutId id="2147483662" r:id="rId7"/>
    <p:sldLayoutId id="2147483656" r:id="rId8"/>
    <p:sldLayoutId id="2147483664" r:id="rId9"/>
    <p:sldLayoutId id="2147483665" r:id="rId10"/>
    <p:sldLayoutId id="2147483651" r:id="rId11"/>
    <p:sldLayoutId id="2147483658" r:id="rId12"/>
    <p:sldLayoutId id="2147483659" r:id="rId13"/>
    <p:sldLayoutId id="2147483654" r:id="rId14"/>
    <p:sldLayoutId id="2147483655" r:id="rId15"/>
    <p:sldLayoutId id="214748366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p:txBody>
          <a:bodyPr/>
          <a:lstStyle/>
          <a:p>
            <a:r>
              <a:rPr lang="en-GB" dirty="0"/>
              <a:t>Milford Haven 18</a:t>
            </a:r>
            <a:r>
              <a:rPr lang="en-GB" baseline="30000" dirty="0"/>
              <a:t>th</a:t>
            </a:r>
            <a:r>
              <a:rPr lang="en-GB" dirty="0"/>
              <a:t> January – Worked Example</a:t>
            </a:r>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p:txBody>
          <a:bodyPr/>
          <a:lstStyle/>
          <a:p>
            <a:r>
              <a:rPr lang="en-GB" dirty="0"/>
              <a:t>Martin Cahill</a:t>
            </a:r>
          </a:p>
          <a:p>
            <a:r>
              <a:rPr lang="en-GB" b="0" dirty="0"/>
              <a:t>02 March 2023 – Transmission Workgroup</a:t>
            </a:r>
          </a:p>
        </p:txBody>
      </p:sp>
      <p:sp>
        <p:nvSpPr>
          <p:cNvPr id="7" name="Footer Placeholder 4">
            <a:extLst>
              <a:ext uri="{FF2B5EF4-FFF2-40B4-BE49-F238E27FC236}">
                <a16:creationId xmlns:a16="http://schemas.microsoft.com/office/drawing/2014/main" id="{236D5589-7DAA-EDF7-86B4-BCF32828D44D}"/>
              </a:ext>
            </a:extLst>
          </p:cNvPr>
          <p:cNvSpPr txBox="1">
            <a:spLocks/>
          </p:cNvSpPr>
          <p:nvPr/>
        </p:nvSpPr>
        <p:spPr>
          <a:xfrm>
            <a:off x="2003426" y="6291037"/>
            <a:ext cx="6610784" cy="216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Private &amp; Confidential</a:t>
            </a:r>
            <a:endParaRPr lang="en-GB" dirty="0"/>
          </a:p>
        </p:txBody>
      </p:sp>
      <p:sp>
        <p:nvSpPr>
          <p:cNvPr id="8" name="TextBox 7">
            <a:extLst>
              <a:ext uri="{FF2B5EF4-FFF2-40B4-BE49-F238E27FC236}">
                <a16:creationId xmlns:a16="http://schemas.microsoft.com/office/drawing/2014/main" id="{7B26B52E-63E2-9B3A-72B6-1AEEEB0FCDB5}"/>
              </a:ext>
            </a:extLst>
          </p:cNvPr>
          <p:cNvSpPr txBox="1"/>
          <p:nvPr/>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66B2C-7949-4F16-8935-436A974214D5}"/>
              </a:ext>
            </a:extLst>
          </p:cNvPr>
          <p:cNvSpPr>
            <a:spLocks noGrp="1"/>
          </p:cNvSpPr>
          <p:nvPr>
            <p:ph type="title"/>
          </p:nvPr>
        </p:nvSpPr>
        <p:spPr/>
        <p:txBody>
          <a:bodyPr/>
          <a:lstStyle/>
          <a:p>
            <a:r>
              <a:rPr lang="en-GB" dirty="0"/>
              <a:t>Locational/Physical Balance Considerations</a:t>
            </a:r>
          </a:p>
        </p:txBody>
      </p:sp>
      <p:sp>
        <p:nvSpPr>
          <p:cNvPr id="6" name="Content Placeholder 5">
            <a:extLst>
              <a:ext uri="{FF2B5EF4-FFF2-40B4-BE49-F238E27FC236}">
                <a16:creationId xmlns:a16="http://schemas.microsoft.com/office/drawing/2014/main" id="{A713E8E6-4921-4B3D-937D-13E5D1242F29}"/>
              </a:ext>
            </a:extLst>
          </p:cNvPr>
          <p:cNvSpPr>
            <a:spLocks noGrp="1"/>
          </p:cNvSpPr>
          <p:nvPr>
            <p:ph idx="1"/>
          </p:nvPr>
        </p:nvSpPr>
        <p:spPr>
          <a:xfrm>
            <a:off x="405431" y="1513393"/>
            <a:ext cx="9745733" cy="4705977"/>
          </a:xfrm>
        </p:spPr>
        <p:txBody>
          <a:bodyPr/>
          <a:lstStyle/>
          <a:p>
            <a:pPr marL="457200" indent="-457200">
              <a:buFont typeface="Arial" panose="020B0604020202020204" pitchFamily="34" charset="0"/>
              <a:buChar char="•"/>
            </a:pPr>
            <a:r>
              <a:rPr lang="en-GB"/>
              <a:t>When a shipper has a locational offer accepted, they must adjust their nomination to reflect this</a:t>
            </a:r>
          </a:p>
          <a:p>
            <a:pPr marL="457200" indent="-457200">
              <a:buFont typeface="Arial" panose="020B0604020202020204" pitchFamily="34" charset="0"/>
              <a:buChar char="•"/>
            </a:pPr>
            <a:r>
              <a:rPr lang="en-GB"/>
              <a:t>However, there is nothing to prevent another shipper from increasing their nomination at the same location – something which could be encourage by a purchase of title gas</a:t>
            </a:r>
          </a:p>
          <a:p>
            <a:pPr marL="457200" indent="-457200">
              <a:buFont typeface="Arial" panose="020B0604020202020204" pitchFamily="34" charset="0"/>
              <a:buChar char="•"/>
            </a:pPr>
            <a:r>
              <a:rPr lang="en-GB"/>
              <a:t>On 18</a:t>
            </a:r>
            <a:r>
              <a:rPr lang="en-GB" baseline="30000"/>
              <a:t>th</a:t>
            </a:r>
            <a:r>
              <a:rPr lang="en-GB"/>
              <a:t> January there was some scope (though limited) for other shippers to increase their nomination without over-running on existing capacity holdings</a:t>
            </a:r>
            <a:endParaRPr lang="en-GB" dirty="0"/>
          </a:p>
        </p:txBody>
      </p:sp>
    </p:spTree>
    <p:extLst>
      <p:ext uri="{BB962C8B-B14F-4D97-AF65-F5344CB8AC3E}">
        <p14:creationId xmlns:p14="http://schemas.microsoft.com/office/powerpoint/2010/main" val="118833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4651FD-4359-424D-8F54-32D38DE48039}"/>
              </a:ext>
            </a:extLst>
          </p:cNvPr>
          <p:cNvSpPr>
            <a:spLocks noGrp="1"/>
          </p:cNvSpPr>
          <p:nvPr>
            <p:ph type="title"/>
          </p:nvPr>
        </p:nvSpPr>
        <p:spPr/>
        <p:txBody>
          <a:bodyPr/>
          <a:lstStyle/>
          <a:p>
            <a:r>
              <a:rPr lang="en-GB" dirty="0"/>
              <a:t>Price Spread  - Locational Actions vs SMP Buy/Sell</a:t>
            </a:r>
          </a:p>
        </p:txBody>
      </p:sp>
      <p:graphicFrame>
        <p:nvGraphicFramePr>
          <p:cNvPr id="6" name="Content Placeholder 5">
            <a:extLst>
              <a:ext uri="{FF2B5EF4-FFF2-40B4-BE49-F238E27FC236}">
                <a16:creationId xmlns:a16="http://schemas.microsoft.com/office/drawing/2014/main" id="{4A35C781-4D88-4BA1-93D6-134B68386CB3}"/>
              </a:ext>
            </a:extLst>
          </p:cNvPr>
          <p:cNvGraphicFramePr>
            <a:graphicFrameLocks noGrp="1"/>
          </p:cNvGraphicFramePr>
          <p:nvPr>
            <p:ph idx="1"/>
            <p:extLst>
              <p:ext uri="{D42A27DB-BD31-4B8C-83A1-F6EECF244321}">
                <p14:modId xmlns:p14="http://schemas.microsoft.com/office/powerpoint/2010/main" val="2438256411"/>
              </p:ext>
            </p:extLst>
          </p:nvPr>
        </p:nvGraphicFramePr>
        <p:xfrm>
          <a:off x="404813" y="1512888"/>
          <a:ext cx="7535862" cy="470693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37DFF3E5-D27D-4E2C-B5CF-073F72D4D086}"/>
              </a:ext>
            </a:extLst>
          </p:cNvPr>
          <p:cNvSpPr>
            <a:spLocks noGrp="1"/>
          </p:cNvSpPr>
          <p:nvPr>
            <p:ph type="ftr" sz="quarter" idx="11"/>
          </p:nvPr>
        </p:nvSpPr>
        <p:spPr/>
        <p:txBody>
          <a:bodyPr/>
          <a:lstStyle/>
          <a:p>
            <a:r>
              <a:rPr lang="en-GB"/>
              <a:t>Private &amp; Confidential</a:t>
            </a:r>
            <a:endParaRPr lang="en-GB" dirty="0"/>
          </a:p>
        </p:txBody>
      </p:sp>
      <p:sp>
        <p:nvSpPr>
          <p:cNvPr id="4" name="Slide Number Placeholder 3">
            <a:extLst>
              <a:ext uri="{FF2B5EF4-FFF2-40B4-BE49-F238E27FC236}">
                <a16:creationId xmlns:a16="http://schemas.microsoft.com/office/drawing/2014/main" id="{67C2FA05-5D0C-4776-B135-CCFA8D1864CB}"/>
              </a:ext>
            </a:extLst>
          </p:cNvPr>
          <p:cNvSpPr>
            <a:spLocks noGrp="1"/>
          </p:cNvSpPr>
          <p:nvPr>
            <p:ph type="sldNum" sz="quarter" idx="12"/>
          </p:nvPr>
        </p:nvSpPr>
        <p:spPr/>
        <p:txBody>
          <a:bodyPr/>
          <a:lstStyle/>
          <a:p>
            <a:fld id="{22D356C2-113D-466F-A9E6-BFB2DEE646A5}" type="slidenum">
              <a:rPr lang="en-GB" smtClean="0"/>
              <a:t>11</a:t>
            </a:fld>
            <a:endParaRPr lang="en-GB"/>
          </a:p>
        </p:txBody>
      </p:sp>
      <p:sp>
        <p:nvSpPr>
          <p:cNvPr id="8" name="Content Placeholder 7">
            <a:extLst>
              <a:ext uri="{FF2B5EF4-FFF2-40B4-BE49-F238E27FC236}">
                <a16:creationId xmlns:a16="http://schemas.microsoft.com/office/drawing/2014/main" id="{298ECFF8-5ED3-47BC-9DB3-F834A7180DFA}"/>
              </a:ext>
            </a:extLst>
          </p:cNvPr>
          <p:cNvSpPr>
            <a:spLocks noGrp="1"/>
          </p:cNvSpPr>
          <p:nvPr>
            <p:ph idx="13"/>
          </p:nvPr>
        </p:nvSpPr>
        <p:spPr/>
        <p:txBody>
          <a:bodyPr/>
          <a:lstStyle/>
          <a:p>
            <a:pPr marL="342900" indent="-342900">
              <a:buFont typeface="Arial" panose="020B0604020202020204" pitchFamily="34" charset="0"/>
              <a:buChar char="•"/>
            </a:pPr>
            <a:r>
              <a:rPr lang="en-GB" dirty="0"/>
              <a:t>Both locational sells and buys taken on the day were significantly below/above market prices on the day</a:t>
            </a:r>
          </a:p>
          <a:p>
            <a:pPr marL="342900" indent="-342900">
              <a:buFont typeface="Arial" panose="020B0604020202020204" pitchFamily="34" charset="0"/>
              <a:buChar char="•"/>
            </a:pPr>
            <a:r>
              <a:rPr lang="en-GB" dirty="0"/>
              <a:t>These were still the best available offers, and taken to ensure safe physical operation:</a:t>
            </a:r>
          </a:p>
          <a:p>
            <a:pPr marL="879475" lvl="2" indent="-342900"/>
            <a:r>
              <a:rPr lang="en-GB" dirty="0"/>
              <a:t>Increase in stock</a:t>
            </a:r>
          </a:p>
          <a:p>
            <a:pPr marL="879475" lvl="2" indent="-342900"/>
            <a:r>
              <a:rPr lang="en-GB" dirty="0"/>
              <a:t>Minimising risk of increase to supply (or demand reduction) in </a:t>
            </a:r>
            <a:r>
              <a:rPr lang="en-GB"/>
              <a:t>Milford region</a:t>
            </a:r>
            <a:endParaRPr lang="en-GB" dirty="0"/>
          </a:p>
        </p:txBody>
      </p:sp>
      <p:sp>
        <p:nvSpPr>
          <p:cNvPr id="9" name="TextBox 8">
            <a:extLst>
              <a:ext uri="{FF2B5EF4-FFF2-40B4-BE49-F238E27FC236}">
                <a16:creationId xmlns:a16="http://schemas.microsoft.com/office/drawing/2014/main" id="{9995B380-B944-44A0-AECB-7BF03C23CF33}"/>
              </a:ext>
            </a:extLst>
          </p:cNvPr>
          <p:cNvSpPr txBox="1"/>
          <p:nvPr/>
        </p:nvSpPr>
        <p:spPr>
          <a:xfrm rot="16200000">
            <a:off x="-1422532" y="2460517"/>
            <a:ext cx="3327991" cy="307777"/>
          </a:xfrm>
          <a:prstGeom prst="rect">
            <a:avLst/>
          </a:prstGeom>
          <a:noFill/>
        </p:spPr>
        <p:txBody>
          <a:bodyPr wrap="square" rtlCol="0">
            <a:spAutoFit/>
          </a:bodyPr>
          <a:lstStyle/>
          <a:p>
            <a:r>
              <a:rPr lang="en-GB" sz="1400" dirty="0"/>
              <a:t>Price p/kwh</a:t>
            </a:r>
          </a:p>
        </p:txBody>
      </p:sp>
    </p:spTree>
    <p:extLst>
      <p:ext uri="{BB962C8B-B14F-4D97-AF65-F5344CB8AC3E}">
        <p14:creationId xmlns:p14="http://schemas.microsoft.com/office/powerpoint/2010/main" val="261449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B490-F66A-436D-A8B3-9EEADB71728A}"/>
              </a:ext>
            </a:extLst>
          </p:cNvPr>
          <p:cNvSpPr>
            <a:spLocks noGrp="1"/>
          </p:cNvSpPr>
          <p:nvPr>
            <p:ph type="title"/>
          </p:nvPr>
        </p:nvSpPr>
        <p:spPr/>
        <p:txBody>
          <a:bodyPr/>
          <a:lstStyle/>
          <a:p>
            <a:r>
              <a:rPr lang="en-GB" dirty="0"/>
              <a:t>NGT Buy Actions vs SAP - Difference</a:t>
            </a:r>
          </a:p>
        </p:txBody>
      </p:sp>
      <p:sp>
        <p:nvSpPr>
          <p:cNvPr id="4" name="Footer Placeholder 3">
            <a:extLst>
              <a:ext uri="{FF2B5EF4-FFF2-40B4-BE49-F238E27FC236}">
                <a16:creationId xmlns:a16="http://schemas.microsoft.com/office/drawing/2014/main" id="{7886AC1D-953A-443C-91A4-4D31006EE0C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5A5FACA4-5D34-4C0A-8EB6-A34D0B5E09CB}"/>
              </a:ext>
            </a:extLst>
          </p:cNvPr>
          <p:cNvSpPr>
            <a:spLocks noGrp="1"/>
          </p:cNvSpPr>
          <p:nvPr>
            <p:ph type="sldNum" sz="quarter" idx="12"/>
          </p:nvPr>
        </p:nvSpPr>
        <p:spPr/>
        <p:txBody>
          <a:bodyPr/>
          <a:lstStyle/>
          <a:p>
            <a:fld id="{22D356C2-113D-466F-A9E6-BFB2DEE646A5}" type="slidenum">
              <a:rPr lang="en-GB" smtClean="0"/>
              <a:t>12</a:t>
            </a:fld>
            <a:endParaRPr lang="en-GB"/>
          </a:p>
        </p:txBody>
      </p:sp>
      <p:sp>
        <p:nvSpPr>
          <p:cNvPr id="6" name="Content Placeholder 5">
            <a:extLst>
              <a:ext uri="{FF2B5EF4-FFF2-40B4-BE49-F238E27FC236}">
                <a16:creationId xmlns:a16="http://schemas.microsoft.com/office/drawing/2014/main" id="{DB4B9215-419D-4390-8BDB-367BDF238B03}"/>
              </a:ext>
            </a:extLst>
          </p:cNvPr>
          <p:cNvSpPr>
            <a:spLocks noGrp="1"/>
          </p:cNvSpPr>
          <p:nvPr>
            <p:ph idx="13"/>
          </p:nvPr>
        </p:nvSpPr>
        <p:spPr/>
        <p:txBody>
          <a:bodyPr/>
          <a:lstStyle/>
          <a:p>
            <a:pPr marL="342900" indent="-342900">
              <a:buFont typeface="Arial" panose="020B0604020202020204" pitchFamily="34" charset="0"/>
              <a:buChar char="•"/>
            </a:pPr>
            <a:r>
              <a:rPr lang="en-GB" dirty="0"/>
              <a:t>Average = max buy is roughly 10% above the SAP price for the day</a:t>
            </a:r>
          </a:p>
          <a:p>
            <a:pPr marL="342900" indent="-342900">
              <a:buFont typeface="Arial" panose="020B0604020202020204" pitchFamily="34" charset="0"/>
              <a:buChar char="•"/>
            </a:pPr>
            <a:r>
              <a:rPr lang="en-GB" dirty="0"/>
              <a:t>Maximum difference seen over the last year is an additional 50% above the SAP price</a:t>
            </a:r>
          </a:p>
          <a:p>
            <a:pPr marL="342900" indent="-342900">
              <a:buFont typeface="Arial" panose="020B0604020202020204" pitchFamily="34" charset="0"/>
              <a:buChar char="•"/>
            </a:pPr>
            <a:r>
              <a:rPr lang="en-GB" dirty="0"/>
              <a:t>Max Locational buy on the 18</a:t>
            </a:r>
            <a:r>
              <a:rPr lang="en-GB" baseline="30000" dirty="0"/>
              <a:t>th</a:t>
            </a:r>
            <a:r>
              <a:rPr lang="en-GB" dirty="0"/>
              <a:t> was around 60% above SAP, so a high level in comparison, though would expect less value in the market</a:t>
            </a:r>
          </a:p>
        </p:txBody>
      </p:sp>
      <p:graphicFrame>
        <p:nvGraphicFramePr>
          <p:cNvPr id="7" name="Content Placeholder 6">
            <a:extLst>
              <a:ext uri="{FF2B5EF4-FFF2-40B4-BE49-F238E27FC236}">
                <a16:creationId xmlns:a16="http://schemas.microsoft.com/office/drawing/2014/main" id="{FB94ADC1-8CBE-41F0-83A5-8F0F9EEBDC00}"/>
              </a:ext>
            </a:extLst>
          </p:cNvPr>
          <p:cNvGraphicFramePr>
            <a:graphicFrameLocks noGrp="1"/>
          </p:cNvGraphicFramePr>
          <p:nvPr>
            <p:ph idx="1"/>
          </p:nvPr>
        </p:nvGraphicFramePr>
        <p:xfrm>
          <a:off x="404813" y="1512888"/>
          <a:ext cx="7535862" cy="470693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E09B149-AD60-4658-94CF-45C1EDE5204F}"/>
              </a:ext>
            </a:extLst>
          </p:cNvPr>
          <p:cNvSpPr txBox="1"/>
          <p:nvPr/>
        </p:nvSpPr>
        <p:spPr>
          <a:xfrm rot="16200000">
            <a:off x="-1413381" y="2296632"/>
            <a:ext cx="3327991" cy="307777"/>
          </a:xfrm>
          <a:prstGeom prst="rect">
            <a:avLst/>
          </a:prstGeom>
          <a:noFill/>
        </p:spPr>
        <p:txBody>
          <a:bodyPr wrap="square" rtlCol="0">
            <a:spAutoFit/>
          </a:bodyPr>
          <a:lstStyle/>
          <a:p>
            <a:r>
              <a:rPr lang="en-GB" sz="1400" dirty="0"/>
              <a:t>Price p/kwh</a:t>
            </a:r>
          </a:p>
        </p:txBody>
      </p:sp>
    </p:spTree>
    <p:extLst>
      <p:ext uri="{BB962C8B-B14F-4D97-AF65-F5344CB8AC3E}">
        <p14:creationId xmlns:p14="http://schemas.microsoft.com/office/powerpoint/2010/main" val="231556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1521-6261-4DC9-9DF9-99989EF0E335}"/>
              </a:ext>
            </a:extLst>
          </p:cNvPr>
          <p:cNvSpPr>
            <a:spLocks noGrp="1"/>
          </p:cNvSpPr>
          <p:nvPr>
            <p:ph type="title"/>
          </p:nvPr>
        </p:nvSpPr>
        <p:spPr/>
        <p:txBody>
          <a:bodyPr/>
          <a:lstStyle/>
          <a:p>
            <a:r>
              <a:rPr lang="en-GB" dirty="0"/>
              <a:t>How are we incentivised?</a:t>
            </a:r>
          </a:p>
        </p:txBody>
      </p:sp>
      <p:sp>
        <p:nvSpPr>
          <p:cNvPr id="3" name="Content Placeholder 2">
            <a:extLst>
              <a:ext uri="{FF2B5EF4-FFF2-40B4-BE49-F238E27FC236}">
                <a16:creationId xmlns:a16="http://schemas.microsoft.com/office/drawing/2014/main" id="{958B16CE-C44B-45D7-BA2C-E988725B686D}"/>
              </a:ext>
            </a:extLst>
          </p:cNvPr>
          <p:cNvSpPr>
            <a:spLocks noGrp="1"/>
          </p:cNvSpPr>
          <p:nvPr>
            <p:ph idx="1"/>
          </p:nvPr>
        </p:nvSpPr>
        <p:spPr>
          <a:xfrm>
            <a:off x="405431" y="1513393"/>
            <a:ext cx="7122419" cy="4705977"/>
          </a:xfrm>
        </p:spPr>
        <p:txBody>
          <a:bodyPr>
            <a:normAutofit/>
          </a:bodyPr>
          <a:lstStyle/>
          <a:p>
            <a:r>
              <a:rPr lang="en-GB" dirty="0" err="1"/>
              <a:t>Linepack</a:t>
            </a:r>
            <a:r>
              <a:rPr lang="en-GB" dirty="0"/>
              <a:t> Measure</a:t>
            </a:r>
          </a:p>
          <a:p>
            <a:pPr marL="342900" indent="-342900">
              <a:buFont typeface="Arial" panose="020B0604020202020204" pitchFamily="34" charset="0"/>
              <a:buChar char="•"/>
            </a:pPr>
            <a:r>
              <a:rPr lang="en-GB" dirty="0"/>
              <a:t>Incentivised to change daily </a:t>
            </a:r>
            <a:r>
              <a:rPr lang="en-GB" dirty="0" err="1"/>
              <a:t>linepack</a:t>
            </a:r>
            <a:r>
              <a:rPr lang="en-GB" dirty="0"/>
              <a:t> (Opening </a:t>
            </a:r>
            <a:r>
              <a:rPr lang="en-GB" dirty="0" err="1"/>
              <a:t>Linepack</a:t>
            </a:r>
            <a:r>
              <a:rPr lang="en-GB" dirty="0"/>
              <a:t> – Closing </a:t>
            </a:r>
            <a:r>
              <a:rPr lang="en-GB" dirty="0" err="1"/>
              <a:t>Linepack</a:t>
            </a:r>
            <a:r>
              <a:rPr lang="en-GB" dirty="0"/>
              <a:t>) by less than 2.8mcm</a:t>
            </a:r>
          </a:p>
          <a:p>
            <a:pPr marL="342900" indent="-342900">
              <a:buFont typeface="Arial" panose="020B0604020202020204" pitchFamily="34" charset="0"/>
              <a:buChar char="•"/>
            </a:pPr>
            <a:r>
              <a:rPr lang="en-GB" dirty="0"/>
              <a:t>Maximum Daily Revenue is £3,200 by keeping change below 1.5mcm</a:t>
            </a:r>
          </a:p>
          <a:p>
            <a:pPr marL="342900" indent="-342900">
              <a:buFont typeface="Arial" panose="020B0604020202020204" pitchFamily="34" charset="0"/>
              <a:buChar char="•"/>
            </a:pPr>
            <a:r>
              <a:rPr lang="en-GB" dirty="0"/>
              <a:t>Maximum Daily Loss is £24,000 for a change 15mcm or above</a:t>
            </a:r>
          </a:p>
          <a:p>
            <a:endParaRPr lang="en-GB" dirty="0"/>
          </a:p>
          <a:p>
            <a:r>
              <a:rPr lang="en-GB" dirty="0"/>
              <a:t>Price Performance Measure</a:t>
            </a:r>
          </a:p>
          <a:p>
            <a:pPr marL="342900" indent="-342900">
              <a:buFont typeface="Arial" panose="020B0604020202020204" pitchFamily="34" charset="0"/>
              <a:buChar char="•"/>
            </a:pPr>
            <a:r>
              <a:rPr lang="en-GB" dirty="0"/>
              <a:t>Target of 1.5% trading range from SAP</a:t>
            </a:r>
          </a:p>
          <a:p>
            <a:pPr marL="342900" indent="-342900">
              <a:buFont typeface="Arial" panose="020B0604020202020204" pitchFamily="34" charset="0"/>
              <a:buChar char="•"/>
            </a:pPr>
            <a:r>
              <a:rPr lang="en-GB" dirty="0"/>
              <a:t>Max £1200 revenue from 0 differential</a:t>
            </a:r>
          </a:p>
          <a:p>
            <a:pPr marL="342900" indent="-342900">
              <a:buFont typeface="Arial" panose="020B0604020202020204" pitchFamily="34" charset="0"/>
              <a:buChar char="•"/>
            </a:pPr>
            <a:r>
              <a:rPr lang="en-GB" dirty="0"/>
              <a:t>Max loss £24,000 range 76% or above</a:t>
            </a:r>
          </a:p>
          <a:p>
            <a:pPr marL="342900" indent="-342900">
              <a:buFont typeface="Arial" panose="020B0604020202020204" pitchFamily="34" charset="0"/>
              <a:buChar char="•"/>
            </a:pPr>
            <a:r>
              <a:rPr lang="en-GB" dirty="0"/>
              <a:t>Only applies to NBP Title Trades</a:t>
            </a:r>
          </a:p>
          <a:p>
            <a:endParaRPr lang="en-GB" dirty="0"/>
          </a:p>
          <a:p>
            <a:r>
              <a:rPr lang="en-GB" dirty="0"/>
              <a:t>Constraint Management</a:t>
            </a:r>
          </a:p>
          <a:p>
            <a:pPr marL="342900" indent="-342900">
              <a:buFont typeface="Arial" panose="020B0604020202020204" pitchFamily="34" charset="0"/>
              <a:buChar char="•"/>
            </a:pPr>
            <a:r>
              <a:rPr lang="en-GB" dirty="0"/>
              <a:t>Includes Locational Actions &amp; other constraint tools</a:t>
            </a:r>
          </a:p>
          <a:p>
            <a:pPr marL="342900" indent="-342900">
              <a:buFont typeface="Arial" panose="020B0604020202020204" pitchFamily="34" charset="0"/>
              <a:buChar char="•"/>
            </a:pPr>
            <a:r>
              <a:rPr lang="en-GB" dirty="0"/>
              <a:t>Target of £8.5m annual constraint costs</a:t>
            </a:r>
          </a:p>
          <a:p>
            <a:pPr marL="342900" indent="-342900">
              <a:buFont typeface="Arial" panose="020B0604020202020204" pitchFamily="34" charset="0"/>
              <a:buChar char="•"/>
            </a:pPr>
            <a:r>
              <a:rPr lang="en-GB" dirty="0"/>
              <a:t>Sharing Factor of 39% NGT, 61% Shippers</a:t>
            </a:r>
          </a:p>
          <a:p>
            <a:pPr marL="342900" indent="-342900">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06354F04-ED84-42D0-A54B-D676DFBE4521}"/>
              </a:ext>
            </a:extLst>
          </p:cNvPr>
          <p:cNvSpPr>
            <a:spLocks noGrp="1"/>
          </p:cNvSpPr>
          <p:nvPr>
            <p:ph type="ftr" sz="quarter" idx="11"/>
          </p:nvPr>
        </p:nvSpPr>
        <p:spPr/>
        <p:txBody>
          <a:bodyPr/>
          <a:lstStyle/>
          <a:p>
            <a:r>
              <a:rPr lang="en-GB" dirty="0"/>
              <a:t>Private &amp; Confidential</a:t>
            </a:r>
          </a:p>
        </p:txBody>
      </p:sp>
      <p:sp>
        <p:nvSpPr>
          <p:cNvPr id="5" name="Slide Number Placeholder 4">
            <a:extLst>
              <a:ext uri="{FF2B5EF4-FFF2-40B4-BE49-F238E27FC236}">
                <a16:creationId xmlns:a16="http://schemas.microsoft.com/office/drawing/2014/main" id="{BCCBEDB0-8C48-4D18-9A8E-7F670B0F46CC}"/>
              </a:ext>
            </a:extLst>
          </p:cNvPr>
          <p:cNvSpPr>
            <a:spLocks noGrp="1"/>
          </p:cNvSpPr>
          <p:nvPr>
            <p:ph type="sldNum" sz="quarter" idx="12"/>
          </p:nvPr>
        </p:nvSpPr>
        <p:spPr/>
        <p:txBody>
          <a:bodyPr/>
          <a:lstStyle/>
          <a:p>
            <a:fld id="{22D356C2-113D-466F-A9E6-BFB2DEE646A5}" type="slidenum">
              <a:rPr lang="en-GB" smtClean="0"/>
              <a:t>13</a:t>
            </a:fld>
            <a:endParaRPr lang="en-GB"/>
          </a:p>
        </p:txBody>
      </p:sp>
      <p:sp>
        <p:nvSpPr>
          <p:cNvPr id="6" name="Content Placeholder 5">
            <a:extLst>
              <a:ext uri="{FF2B5EF4-FFF2-40B4-BE49-F238E27FC236}">
                <a16:creationId xmlns:a16="http://schemas.microsoft.com/office/drawing/2014/main" id="{1B4B19F6-D712-4C62-B03A-E379EC79C91B}"/>
              </a:ext>
            </a:extLst>
          </p:cNvPr>
          <p:cNvSpPr>
            <a:spLocks noGrp="1"/>
          </p:cNvSpPr>
          <p:nvPr>
            <p:ph idx="13"/>
          </p:nvPr>
        </p:nvSpPr>
        <p:spPr/>
        <p:txBody>
          <a:bodyPr/>
          <a:lstStyle/>
          <a:p>
            <a:endParaRPr lang="en-GB"/>
          </a:p>
        </p:txBody>
      </p:sp>
      <p:pic>
        <p:nvPicPr>
          <p:cNvPr id="8" name="Picture 7">
            <a:extLst>
              <a:ext uri="{FF2B5EF4-FFF2-40B4-BE49-F238E27FC236}">
                <a16:creationId xmlns:a16="http://schemas.microsoft.com/office/drawing/2014/main" id="{776A3D86-7D67-4BC8-99A7-D6AFE2E522A5}"/>
              </a:ext>
            </a:extLst>
          </p:cNvPr>
          <p:cNvPicPr>
            <a:picLocks noChangeAspect="1"/>
          </p:cNvPicPr>
          <p:nvPr/>
        </p:nvPicPr>
        <p:blipFill>
          <a:blip r:embed="rId3"/>
          <a:stretch>
            <a:fillRect/>
          </a:stretch>
        </p:blipFill>
        <p:spPr>
          <a:xfrm>
            <a:off x="7987058" y="4450090"/>
            <a:ext cx="3799510" cy="2195394"/>
          </a:xfrm>
          <a:prstGeom prst="rect">
            <a:avLst/>
          </a:prstGeom>
        </p:spPr>
      </p:pic>
      <p:pic>
        <p:nvPicPr>
          <p:cNvPr id="10" name="Picture 9">
            <a:extLst>
              <a:ext uri="{FF2B5EF4-FFF2-40B4-BE49-F238E27FC236}">
                <a16:creationId xmlns:a16="http://schemas.microsoft.com/office/drawing/2014/main" id="{FA48F2D9-FF58-47C4-9315-B7BCE9F0ACBD}"/>
              </a:ext>
            </a:extLst>
          </p:cNvPr>
          <p:cNvPicPr>
            <a:picLocks noChangeAspect="1"/>
          </p:cNvPicPr>
          <p:nvPr/>
        </p:nvPicPr>
        <p:blipFill>
          <a:blip r:embed="rId4"/>
          <a:stretch>
            <a:fillRect/>
          </a:stretch>
        </p:blipFill>
        <p:spPr>
          <a:xfrm>
            <a:off x="7886505" y="473338"/>
            <a:ext cx="3900062" cy="1893293"/>
          </a:xfrm>
          <a:prstGeom prst="rect">
            <a:avLst/>
          </a:prstGeom>
        </p:spPr>
      </p:pic>
      <p:pic>
        <p:nvPicPr>
          <p:cNvPr id="12" name="Picture 11">
            <a:extLst>
              <a:ext uri="{FF2B5EF4-FFF2-40B4-BE49-F238E27FC236}">
                <a16:creationId xmlns:a16="http://schemas.microsoft.com/office/drawing/2014/main" id="{B9D72571-03B1-4752-B499-05C584716B11}"/>
              </a:ext>
            </a:extLst>
          </p:cNvPr>
          <p:cNvPicPr>
            <a:picLocks noChangeAspect="1"/>
          </p:cNvPicPr>
          <p:nvPr/>
        </p:nvPicPr>
        <p:blipFill>
          <a:blip r:embed="rId5"/>
          <a:stretch>
            <a:fillRect/>
          </a:stretch>
        </p:blipFill>
        <p:spPr>
          <a:xfrm>
            <a:off x="7987059" y="2434447"/>
            <a:ext cx="3799510" cy="1879514"/>
          </a:xfrm>
          <a:prstGeom prst="rect">
            <a:avLst/>
          </a:prstGeom>
        </p:spPr>
      </p:pic>
    </p:spTree>
    <p:extLst>
      <p:ext uri="{BB962C8B-B14F-4D97-AF65-F5344CB8AC3E}">
        <p14:creationId xmlns:p14="http://schemas.microsoft.com/office/powerpoint/2010/main" val="311368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6A9E-C22D-4B64-BFB4-9C099DB9466C}"/>
              </a:ext>
            </a:extLst>
          </p:cNvPr>
          <p:cNvSpPr>
            <a:spLocks noGrp="1"/>
          </p:cNvSpPr>
          <p:nvPr>
            <p:ph type="title"/>
          </p:nvPr>
        </p:nvSpPr>
        <p:spPr/>
        <p:txBody>
          <a:bodyPr/>
          <a:lstStyle/>
          <a:p>
            <a:r>
              <a:rPr lang="en-GB" dirty="0"/>
              <a:t>Cost Calculation and Examples</a:t>
            </a:r>
          </a:p>
        </p:txBody>
      </p:sp>
      <p:sp>
        <p:nvSpPr>
          <p:cNvPr id="3" name="Content Placeholder 2">
            <a:extLst>
              <a:ext uri="{FF2B5EF4-FFF2-40B4-BE49-F238E27FC236}">
                <a16:creationId xmlns:a16="http://schemas.microsoft.com/office/drawing/2014/main" id="{4C1D326D-0237-4FDF-84E2-A96A669DDDE9}"/>
              </a:ext>
            </a:extLst>
          </p:cNvPr>
          <p:cNvSpPr>
            <a:spLocks noGrp="1"/>
          </p:cNvSpPr>
          <p:nvPr>
            <p:ph idx="1"/>
          </p:nvPr>
        </p:nvSpPr>
        <p:spPr>
          <a:xfrm>
            <a:off x="405432" y="1513393"/>
            <a:ext cx="5899687" cy="4705977"/>
          </a:xfrm>
        </p:spPr>
        <p:txBody>
          <a:bodyPr>
            <a:normAutofit fontScale="92500" lnSpcReduction="20000"/>
          </a:bodyPr>
          <a:lstStyle/>
          <a:p>
            <a:r>
              <a:rPr lang="en-GB" b="1" dirty="0"/>
              <a:t>On the 18</a:t>
            </a:r>
            <a:r>
              <a:rPr lang="en-GB" b="1" baseline="30000" dirty="0"/>
              <a:t>th</a:t>
            </a:r>
            <a:r>
              <a:rPr lang="en-GB" b="1" dirty="0"/>
              <a:t>:</a:t>
            </a:r>
          </a:p>
          <a:p>
            <a:r>
              <a:rPr lang="en-GB" dirty="0"/>
              <a:t>Location Sell Action Revenue: £1.44m (4.11 mcm)</a:t>
            </a:r>
          </a:p>
          <a:p>
            <a:r>
              <a:rPr lang="en-GB" dirty="0"/>
              <a:t>Locational Buy Action Expense: £1.44m (1.79 mcm)</a:t>
            </a:r>
          </a:p>
          <a:p>
            <a:r>
              <a:rPr lang="en-GB" dirty="0"/>
              <a:t>~ negligible cost for industry</a:t>
            </a:r>
          </a:p>
          <a:p>
            <a:endParaRPr lang="en-GB" dirty="0"/>
          </a:p>
          <a:p>
            <a:r>
              <a:rPr lang="en-GB" b="1" dirty="0"/>
              <a:t>If we had bought the same amount of location gas as sold for balance, then cost would have been:</a:t>
            </a:r>
          </a:p>
          <a:p>
            <a:r>
              <a:rPr lang="en-GB" dirty="0"/>
              <a:t>Location Sell Action Revenue: £1.44m (4.11 mcm)</a:t>
            </a:r>
          </a:p>
          <a:p>
            <a:r>
              <a:rPr lang="en-GB" dirty="0"/>
              <a:t>Locational Buy Expense: £3.31m</a:t>
            </a:r>
          </a:p>
          <a:p>
            <a:r>
              <a:rPr lang="en-GB" dirty="0"/>
              <a:t>Balancing Neutrality cost: £1.87m</a:t>
            </a:r>
          </a:p>
          <a:p>
            <a:endParaRPr lang="en-GB" dirty="0"/>
          </a:p>
          <a:p>
            <a:r>
              <a:rPr lang="en-GB" b="1" dirty="0"/>
              <a:t>50% Sell, 25% Buy, 50% Buyback:</a:t>
            </a:r>
          </a:p>
          <a:p>
            <a:r>
              <a:rPr lang="en-GB" dirty="0"/>
              <a:t>Location Sell Action Revenue: £0.72m (2.05 mcm)</a:t>
            </a:r>
          </a:p>
          <a:p>
            <a:r>
              <a:rPr lang="en-GB" dirty="0"/>
              <a:t>Locational Buy Expense: £0.82m (1.03 mcm)</a:t>
            </a:r>
          </a:p>
          <a:p>
            <a:r>
              <a:rPr lang="en-GB" dirty="0"/>
              <a:t>Buyback Expense: £1.79m (2.05 mcm)</a:t>
            </a:r>
          </a:p>
          <a:p>
            <a:r>
              <a:rPr lang="en-GB" dirty="0"/>
              <a:t>Balancing Neutrality cost: £1.89m</a:t>
            </a:r>
          </a:p>
          <a:p>
            <a:endParaRPr lang="en-GB" dirty="0"/>
          </a:p>
          <a:p>
            <a:r>
              <a:rPr lang="en-GB" b="1" dirty="0"/>
              <a:t>Larger imbalance, 50/25/50 (22mcm)</a:t>
            </a:r>
          </a:p>
          <a:p>
            <a:r>
              <a:rPr lang="en-GB" dirty="0"/>
              <a:t>Location Sell Action Revenue: £3.85m (11mcm)</a:t>
            </a:r>
          </a:p>
          <a:p>
            <a:r>
              <a:rPr lang="en-GB" dirty="0"/>
              <a:t>Locational Buy Action Expense: £4.42m (5.5mcm)</a:t>
            </a:r>
          </a:p>
          <a:p>
            <a:r>
              <a:rPr lang="en-GB" dirty="0"/>
              <a:t>Buyback Expense: £9.62m (11mcm, 150% SAP)</a:t>
            </a:r>
          </a:p>
          <a:p>
            <a:r>
              <a:rPr lang="en-GB" dirty="0"/>
              <a:t>Balancing Neutrality cost = £10.19m</a:t>
            </a:r>
          </a:p>
          <a:p>
            <a:endParaRPr lang="en-GB" dirty="0"/>
          </a:p>
          <a:p>
            <a:endParaRPr lang="en-GB" dirty="0"/>
          </a:p>
        </p:txBody>
      </p:sp>
      <p:sp>
        <p:nvSpPr>
          <p:cNvPr id="4" name="Footer Placeholder 3">
            <a:extLst>
              <a:ext uri="{FF2B5EF4-FFF2-40B4-BE49-F238E27FC236}">
                <a16:creationId xmlns:a16="http://schemas.microsoft.com/office/drawing/2014/main" id="{A6B1F550-36C4-49DF-8556-D61417FB3562}"/>
              </a:ext>
            </a:extLst>
          </p:cNvPr>
          <p:cNvSpPr>
            <a:spLocks noGrp="1"/>
          </p:cNvSpPr>
          <p:nvPr>
            <p:ph type="ftr" sz="quarter" idx="11"/>
          </p:nvPr>
        </p:nvSpPr>
        <p:spPr/>
        <p:txBody>
          <a:bodyPr/>
          <a:lstStyle/>
          <a:p>
            <a:r>
              <a:rPr lang="en-GB" dirty="0"/>
              <a:t>Private &amp; Confidential</a:t>
            </a:r>
          </a:p>
        </p:txBody>
      </p:sp>
      <p:sp>
        <p:nvSpPr>
          <p:cNvPr id="5" name="Slide Number Placeholder 4">
            <a:extLst>
              <a:ext uri="{FF2B5EF4-FFF2-40B4-BE49-F238E27FC236}">
                <a16:creationId xmlns:a16="http://schemas.microsoft.com/office/drawing/2014/main" id="{0D7BCBBA-3339-42E9-82E3-436F589F7164}"/>
              </a:ext>
            </a:extLst>
          </p:cNvPr>
          <p:cNvSpPr>
            <a:spLocks noGrp="1"/>
          </p:cNvSpPr>
          <p:nvPr>
            <p:ph type="sldNum" sz="quarter" idx="12"/>
          </p:nvPr>
        </p:nvSpPr>
        <p:spPr/>
        <p:txBody>
          <a:bodyPr/>
          <a:lstStyle/>
          <a:p>
            <a:fld id="{22D356C2-113D-466F-A9E6-BFB2DEE646A5}" type="slidenum">
              <a:rPr lang="en-GB" smtClean="0"/>
              <a:t>14</a:t>
            </a:fld>
            <a:endParaRPr lang="en-GB"/>
          </a:p>
        </p:txBody>
      </p:sp>
      <p:grpSp>
        <p:nvGrpSpPr>
          <p:cNvPr id="9" name="Group 8">
            <a:extLst>
              <a:ext uri="{FF2B5EF4-FFF2-40B4-BE49-F238E27FC236}">
                <a16:creationId xmlns:a16="http://schemas.microsoft.com/office/drawing/2014/main" id="{B63AB829-D077-4220-ABB6-625B5CD75743}"/>
              </a:ext>
            </a:extLst>
          </p:cNvPr>
          <p:cNvGrpSpPr/>
          <p:nvPr/>
        </p:nvGrpSpPr>
        <p:grpSpPr>
          <a:xfrm>
            <a:off x="6305635" y="1803636"/>
            <a:ext cx="5487368" cy="875160"/>
            <a:chOff x="0" y="38368"/>
            <a:chExt cx="5487368" cy="875160"/>
          </a:xfrm>
        </p:grpSpPr>
        <p:sp>
          <p:nvSpPr>
            <p:cNvPr id="10" name="Rectangle: Rounded Corners 9">
              <a:extLst>
                <a:ext uri="{FF2B5EF4-FFF2-40B4-BE49-F238E27FC236}">
                  <a16:creationId xmlns:a16="http://schemas.microsoft.com/office/drawing/2014/main" id="{9262726A-CB74-4A46-AE0A-9F5DF7DAC85A}"/>
                </a:ext>
              </a:extLst>
            </p:cNvPr>
            <p:cNvSpPr/>
            <p:nvPr/>
          </p:nvSpPr>
          <p:spPr>
            <a:xfrm>
              <a:off x="0" y="38368"/>
              <a:ext cx="5487368" cy="875160"/>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0FE4FDDC-DE2F-47BC-ABB7-1BFC2A0A7C8A}"/>
                </a:ext>
              </a:extLst>
            </p:cNvPr>
            <p:cNvSpPr txBox="1"/>
            <p:nvPr/>
          </p:nvSpPr>
          <p:spPr>
            <a:xfrm>
              <a:off x="85444" y="98504"/>
              <a:ext cx="5240940" cy="789716"/>
            </a:xfrm>
            <a:prstGeom prst="rect">
              <a:avLst/>
            </a:prstGeom>
            <a:solidFill>
              <a:schemeClr val="accent4"/>
            </a:solid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000" dirty="0"/>
                <a:t>Net Revenue/Cost from Locational Actions and Buybacks goes into Capacity Neutrality</a:t>
              </a:r>
              <a:endParaRPr lang="en-US" sz="2000" kern="1200" dirty="0"/>
            </a:p>
          </p:txBody>
        </p:sp>
      </p:grpSp>
      <p:grpSp>
        <p:nvGrpSpPr>
          <p:cNvPr id="12" name="Group 11">
            <a:extLst>
              <a:ext uri="{FF2B5EF4-FFF2-40B4-BE49-F238E27FC236}">
                <a16:creationId xmlns:a16="http://schemas.microsoft.com/office/drawing/2014/main" id="{08AFF7CE-A876-4F2E-9D91-7A7724F2F4AC}"/>
              </a:ext>
            </a:extLst>
          </p:cNvPr>
          <p:cNvGrpSpPr/>
          <p:nvPr/>
        </p:nvGrpSpPr>
        <p:grpSpPr>
          <a:xfrm>
            <a:off x="6301345" y="2777573"/>
            <a:ext cx="5487368" cy="875160"/>
            <a:chOff x="0" y="38368"/>
            <a:chExt cx="5487368" cy="875160"/>
          </a:xfrm>
        </p:grpSpPr>
        <p:sp>
          <p:nvSpPr>
            <p:cNvPr id="13" name="Rectangle: Rounded Corners 12">
              <a:extLst>
                <a:ext uri="{FF2B5EF4-FFF2-40B4-BE49-F238E27FC236}">
                  <a16:creationId xmlns:a16="http://schemas.microsoft.com/office/drawing/2014/main" id="{DC84BCEE-B547-410E-AE7C-27B3B20E8AD1}"/>
                </a:ext>
              </a:extLst>
            </p:cNvPr>
            <p:cNvSpPr/>
            <p:nvPr/>
          </p:nvSpPr>
          <p:spPr>
            <a:xfrm>
              <a:off x="0" y="38368"/>
              <a:ext cx="5487368" cy="875160"/>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52AC3FCC-8C62-4C65-96BA-53B74BE21C92}"/>
                </a:ext>
              </a:extLst>
            </p:cNvPr>
            <p:cNvSpPr txBox="1"/>
            <p:nvPr/>
          </p:nvSpPr>
          <p:spPr>
            <a:xfrm>
              <a:off x="85444" y="98504"/>
              <a:ext cx="5245230" cy="789716"/>
            </a:xfrm>
            <a:prstGeom prst="rect">
              <a:avLst/>
            </a:prstGeom>
            <a:solidFill>
              <a:schemeClr val="accent4"/>
            </a:solid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000" dirty="0"/>
                <a:t>Sharing Factor: 39% National Gas, 61% Shippers</a:t>
              </a:r>
              <a:endParaRPr lang="en-US" sz="2000" kern="1200" dirty="0"/>
            </a:p>
          </p:txBody>
        </p:sp>
      </p:grpSp>
      <p:grpSp>
        <p:nvGrpSpPr>
          <p:cNvPr id="19" name="Group 18">
            <a:extLst>
              <a:ext uri="{FF2B5EF4-FFF2-40B4-BE49-F238E27FC236}">
                <a16:creationId xmlns:a16="http://schemas.microsoft.com/office/drawing/2014/main" id="{72C08F67-74D9-4B48-A6B0-AA8495029070}"/>
              </a:ext>
            </a:extLst>
          </p:cNvPr>
          <p:cNvGrpSpPr/>
          <p:nvPr/>
        </p:nvGrpSpPr>
        <p:grpSpPr>
          <a:xfrm>
            <a:off x="6301345" y="3791992"/>
            <a:ext cx="5487368" cy="1261975"/>
            <a:chOff x="0" y="38368"/>
            <a:chExt cx="5487368" cy="875160"/>
          </a:xfrm>
        </p:grpSpPr>
        <p:sp>
          <p:nvSpPr>
            <p:cNvPr id="20" name="Rectangle: Rounded Corners 19">
              <a:extLst>
                <a:ext uri="{FF2B5EF4-FFF2-40B4-BE49-F238E27FC236}">
                  <a16:creationId xmlns:a16="http://schemas.microsoft.com/office/drawing/2014/main" id="{FC66FEDC-A599-4F43-ACE2-80126274608D}"/>
                </a:ext>
              </a:extLst>
            </p:cNvPr>
            <p:cNvSpPr/>
            <p:nvPr/>
          </p:nvSpPr>
          <p:spPr>
            <a:xfrm>
              <a:off x="0" y="38368"/>
              <a:ext cx="5487368" cy="875160"/>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1017D710-3811-40A7-BBBC-0197A88182E2}"/>
                </a:ext>
              </a:extLst>
            </p:cNvPr>
            <p:cNvSpPr txBox="1"/>
            <p:nvPr/>
          </p:nvSpPr>
          <p:spPr>
            <a:xfrm>
              <a:off x="85444" y="287819"/>
              <a:ext cx="5245230" cy="530663"/>
            </a:xfrm>
            <a:prstGeom prst="rect">
              <a:avLst/>
            </a:prstGeom>
            <a:solidFill>
              <a:schemeClr val="accent4"/>
            </a:solid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defTabSz="977900">
                <a:lnSpc>
                  <a:spcPct val="90000"/>
                </a:lnSpc>
                <a:spcBef>
                  <a:spcPct val="0"/>
                </a:spcBef>
                <a:spcAft>
                  <a:spcPct val="35000"/>
                </a:spcAft>
              </a:pPr>
              <a:r>
                <a:rPr lang="en-GB" sz="2000" dirty="0"/>
                <a:t>Costs split based on Shippers Firm Entry Capacity holdings on day (as a proportion of all users)</a:t>
              </a:r>
              <a:endParaRPr lang="en-US" sz="2000" kern="1200" dirty="0"/>
            </a:p>
            <a:p>
              <a:pPr marL="0" lvl="0" indent="0" algn="l" defTabSz="977900">
                <a:lnSpc>
                  <a:spcPct val="90000"/>
                </a:lnSpc>
                <a:spcBef>
                  <a:spcPct val="0"/>
                </a:spcBef>
                <a:spcAft>
                  <a:spcPct val="35000"/>
                </a:spcAft>
                <a:buNone/>
              </a:pPr>
              <a:endParaRPr lang="en-US" sz="2000" kern="1200" dirty="0"/>
            </a:p>
          </p:txBody>
        </p:sp>
      </p:grpSp>
    </p:spTree>
    <p:extLst>
      <p:ext uri="{BB962C8B-B14F-4D97-AF65-F5344CB8AC3E}">
        <p14:creationId xmlns:p14="http://schemas.microsoft.com/office/powerpoint/2010/main" val="3011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17E4B-BF07-8846-BB4F-72CBBAE900C9}"/>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7487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66B2C-7949-4F16-8935-436A974214D5}"/>
              </a:ext>
            </a:extLst>
          </p:cNvPr>
          <p:cNvSpPr>
            <a:spLocks noGrp="1"/>
          </p:cNvSpPr>
          <p:nvPr>
            <p:ph type="title"/>
          </p:nvPr>
        </p:nvSpPr>
        <p:spPr/>
        <p:txBody>
          <a:bodyPr/>
          <a:lstStyle/>
          <a:p>
            <a:r>
              <a:rPr lang="en-GB" dirty="0"/>
              <a:t>Background</a:t>
            </a:r>
          </a:p>
        </p:txBody>
      </p:sp>
      <p:sp>
        <p:nvSpPr>
          <p:cNvPr id="6" name="Content Placeholder 5">
            <a:extLst>
              <a:ext uri="{FF2B5EF4-FFF2-40B4-BE49-F238E27FC236}">
                <a16:creationId xmlns:a16="http://schemas.microsoft.com/office/drawing/2014/main" id="{A713E8E6-4921-4B3D-937D-13E5D1242F29}"/>
              </a:ext>
            </a:extLst>
          </p:cNvPr>
          <p:cNvSpPr>
            <a:spLocks noGrp="1"/>
          </p:cNvSpPr>
          <p:nvPr>
            <p:ph idx="1"/>
          </p:nvPr>
        </p:nvSpPr>
        <p:spPr>
          <a:xfrm>
            <a:off x="405431" y="1513393"/>
            <a:ext cx="9693917" cy="4705977"/>
          </a:xfrm>
        </p:spPr>
        <p:txBody>
          <a:bodyPr/>
          <a:lstStyle/>
          <a:p>
            <a:pPr marL="457200" indent="-457200">
              <a:buFont typeface="Arial" panose="020B0604020202020204" pitchFamily="34" charset="0"/>
              <a:buChar char="•"/>
            </a:pPr>
            <a:r>
              <a:rPr lang="en-GB" dirty="0"/>
              <a:t>High flows at Milford haven due to backlog of cargos</a:t>
            </a:r>
          </a:p>
          <a:p>
            <a:pPr marL="457200" indent="-457200">
              <a:buFont typeface="Arial" panose="020B0604020202020204" pitchFamily="34" charset="0"/>
              <a:buChar char="•"/>
            </a:pPr>
            <a:r>
              <a:rPr lang="en-GB" dirty="0"/>
              <a:t>Compressor trip late on the 17</a:t>
            </a:r>
            <a:r>
              <a:rPr lang="en-GB" baseline="30000" dirty="0"/>
              <a:t>th</a:t>
            </a:r>
            <a:r>
              <a:rPr lang="en-GB" dirty="0"/>
              <a:t>, and knock on impact to other assets reduced ability to maximise transmission away from Milford</a:t>
            </a:r>
          </a:p>
          <a:p>
            <a:pPr marL="457200" indent="-457200">
              <a:buFont typeface="Arial" panose="020B0604020202020204" pitchFamily="34" charset="0"/>
              <a:buChar char="•"/>
            </a:pPr>
            <a:r>
              <a:rPr lang="en-GB" dirty="0"/>
              <a:t>Constraint forecast if no changes to supply/demand</a:t>
            </a:r>
          </a:p>
        </p:txBody>
      </p:sp>
      <p:sp>
        <p:nvSpPr>
          <p:cNvPr id="7" name="Rectangle: Rounded Corners 6">
            <a:extLst>
              <a:ext uri="{FF2B5EF4-FFF2-40B4-BE49-F238E27FC236}">
                <a16:creationId xmlns:a16="http://schemas.microsoft.com/office/drawing/2014/main" id="{339DC0B4-C76C-4480-BD6F-F6576F1D2903}"/>
              </a:ext>
            </a:extLst>
          </p:cNvPr>
          <p:cNvSpPr/>
          <p:nvPr/>
        </p:nvSpPr>
        <p:spPr bwMode="auto">
          <a:xfrm>
            <a:off x="759660" y="4772014"/>
            <a:ext cx="1308100" cy="10795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a:spcAft>
                <a:spcPts val="450"/>
              </a:spcAft>
            </a:pPr>
            <a:r>
              <a:rPr lang="en-GB">
                <a:solidFill>
                  <a:schemeClr val="bg1"/>
                </a:solidFill>
                <a:latin typeface="+mn-lt"/>
                <a:cs typeface="Arial"/>
              </a:rPr>
              <a:t>Milford Haven</a:t>
            </a:r>
          </a:p>
        </p:txBody>
      </p:sp>
      <p:sp>
        <p:nvSpPr>
          <p:cNvPr id="8" name="Rectangle: Rounded Corners 7">
            <a:extLst>
              <a:ext uri="{FF2B5EF4-FFF2-40B4-BE49-F238E27FC236}">
                <a16:creationId xmlns:a16="http://schemas.microsoft.com/office/drawing/2014/main" id="{8B116212-784D-4371-8FD2-63C1BD58CF60}"/>
              </a:ext>
            </a:extLst>
          </p:cNvPr>
          <p:cNvSpPr/>
          <p:nvPr/>
        </p:nvSpPr>
        <p:spPr bwMode="auto">
          <a:xfrm>
            <a:off x="3121860" y="4956164"/>
            <a:ext cx="1308100" cy="704850"/>
          </a:xfrm>
          <a:prstGeom prst="roundRect">
            <a:avLst/>
          </a:prstGeom>
          <a:solidFill>
            <a:srgbClr val="009DDC"/>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a:spcAft>
                <a:spcPts val="450"/>
              </a:spcAft>
            </a:pPr>
            <a:r>
              <a:rPr lang="en-GB" sz="1400">
                <a:solidFill>
                  <a:schemeClr val="bg1"/>
                </a:solidFill>
                <a:latin typeface="+mn-lt"/>
                <a:cs typeface="Arial"/>
              </a:rPr>
              <a:t>Felindre Compressor</a:t>
            </a:r>
          </a:p>
        </p:txBody>
      </p:sp>
      <p:sp>
        <p:nvSpPr>
          <p:cNvPr id="9" name="Rectangle: Rounded Corners 8">
            <a:extLst>
              <a:ext uri="{FF2B5EF4-FFF2-40B4-BE49-F238E27FC236}">
                <a16:creationId xmlns:a16="http://schemas.microsoft.com/office/drawing/2014/main" id="{95D45B8A-722A-4A95-968B-E9E808840BFE}"/>
              </a:ext>
            </a:extLst>
          </p:cNvPr>
          <p:cNvSpPr/>
          <p:nvPr/>
        </p:nvSpPr>
        <p:spPr bwMode="auto">
          <a:xfrm>
            <a:off x="5496760" y="4956164"/>
            <a:ext cx="1308100" cy="704850"/>
          </a:xfrm>
          <a:prstGeom prst="roundRect">
            <a:avLst/>
          </a:prstGeom>
          <a:solidFill>
            <a:srgbClr val="009DDC"/>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a:spcAft>
                <a:spcPts val="450"/>
              </a:spcAft>
            </a:pPr>
            <a:r>
              <a:rPr lang="en-GB" sz="1400" err="1">
                <a:solidFill>
                  <a:schemeClr val="bg1"/>
                </a:solidFill>
                <a:cs typeface="Arial"/>
              </a:rPr>
              <a:t>Wormington</a:t>
            </a:r>
            <a:r>
              <a:rPr lang="en-GB" sz="1400">
                <a:solidFill>
                  <a:schemeClr val="bg1"/>
                </a:solidFill>
                <a:cs typeface="Arial"/>
              </a:rPr>
              <a:t> Compressor</a:t>
            </a:r>
          </a:p>
        </p:txBody>
      </p:sp>
      <p:sp>
        <p:nvSpPr>
          <p:cNvPr id="10" name="Rectangle: Rounded Corners 9">
            <a:extLst>
              <a:ext uri="{FF2B5EF4-FFF2-40B4-BE49-F238E27FC236}">
                <a16:creationId xmlns:a16="http://schemas.microsoft.com/office/drawing/2014/main" id="{5D332127-C101-43F0-BFCB-F631CB6DC9C2}"/>
              </a:ext>
            </a:extLst>
          </p:cNvPr>
          <p:cNvSpPr/>
          <p:nvPr/>
        </p:nvSpPr>
        <p:spPr bwMode="auto">
          <a:xfrm>
            <a:off x="7865310" y="4959339"/>
            <a:ext cx="1308100" cy="704850"/>
          </a:xfrm>
          <a:prstGeom prst="roundRect">
            <a:avLst/>
          </a:prstGeom>
          <a:solidFill>
            <a:srgbClr val="009DDC"/>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a:spcAft>
                <a:spcPts val="450"/>
              </a:spcAft>
            </a:pPr>
            <a:r>
              <a:rPr lang="en-GB" sz="1400" err="1">
                <a:solidFill>
                  <a:schemeClr val="bg1"/>
                </a:solidFill>
                <a:cs typeface="Arial"/>
              </a:rPr>
              <a:t>Churchover</a:t>
            </a:r>
            <a:r>
              <a:rPr lang="en-GB" sz="1400">
                <a:solidFill>
                  <a:schemeClr val="bg1"/>
                </a:solidFill>
                <a:cs typeface="Arial"/>
              </a:rPr>
              <a:t> Compressor</a:t>
            </a:r>
          </a:p>
        </p:txBody>
      </p:sp>
      <p:sp>
        <p:nvSpPr>
          <p:cNvPr id="11" name="Arrow: Right 10">
            <a:extLst>
              <a:ext uri="{FF2B5EF4-FFF2-40B4-BE49-F238E27FC236}">
                <a16:creationId xmlns:a16="http://schemas.microsoft.com/office/drawing/2014/main" id="{EB384DB8-1FE4-49D2-8AC5-FA962448CE71}"/>
              </a:ext>
            </a:extLst>
          </p:cNvPr>
          <p:cNvSpPr/>
          <p:nvPr/>
        </p:nvSpPr>
        <p:spPr bwMode="auto">
          <a:xfrm>
            <a:off x="2086810" y="5144568"/>
            <a:ext cx="838198" cy="328041"/>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12" name="Arrow: Right 11">
            <a:extLst>
              <a:ext uri="{FF2B5EF4-FFF2-40B4-BE49-F238E27FC236}">
                <a16:creationId xmlns:a16="http://schemas.microsoft.com/office/drawing/2014/main" id="{8CAA530F-E35C-451D-AAE9-3D55CC2FD8EE}"/>
              </a:ext>
            </a:extLst>
          </p:cNvPr>
          <p:cNvSpPr/>
          <p:nvPr/>
        </p:nvSpPr>
        <p:spPr bwMode="auto">
          <a:xfrm>
            <a:off x="4486321" y="5144567"/>
            <a:ext cx="978408" cy="328041"/>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13" name="Arrow: Right 12">
            <a:extLst>
              <a:ext uri="{FF2B5EF4-FFF2-40B4-BE49-F238E27FC236}">
                <a16:creationId xmlns:a16="http://schemas.microsoft.com/office/drawing/2014/main" id="{9FCC562F-F936-4D47-BBFB-2B39879E0D9B}"/>
              </a:ext>
            </a:extLst>
          </p:cNvPr>
          <p:cNvSpPr/>
          <p:nvPr/>
        </p:nvSpPr>
        <p:spPr bwMode="auto">
          <a:xfrm>
            <a:off x="6855152" y="5144566"/>
            <a:ext cx="978408" cy="328041"/>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cxnSp>
        <p:nvCxnSpPr>
          <p:cNvPr id="14" name="Straight Connector 13">
            <a:extLst>
              <a:ext uri="{FF2B5EF4-FFF2-40B4-BE49-F238E27FC236}">
                <a16:creationId xmlns:a16="http://schemas.microsoft.com/office/drawing/2014/main" id="{3C4EDC02-2DC1-418C-BB9F-45B3B7DFF7E4}"/>
              </a:ext>
            </a:extLst>
          </p:cNvPr>
          <p:cNvCxnSpPr/>
          <p:nvPr/>
        </p:nvCxnSpPr>
        <p:spPr bwMode="auto">
          <a:xfrm>
            <a:off x="2956760" y="5514964"/>
            <a:ext cx="0" cy="3683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08F82F27-1BF3-45E1-82D4-7F08943E8A5F}"/>
              </a:ext>
            </a:extLst>
          </p:cNvPr>
          <p:cNvCxnSpPr/>
          <p:nvPr/>
        </p:nvCxnSpPr>
        <p:spPr bwMode="auto">
          <a:xfrm>
            <a:off x="2956760" y="5883264"/>
            <a:ext cx="631825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1381F5FA-644A-46D6-9342-16746FDE6CF3}"/>
              </a:ext>
            </a:extLst>
          </p:cNvPr>
          <p:cNvCxnSpPr/>
          <p:nvPr/>
        </p:nvCxnSpPr>
        <p:spPr bwMode="auto">
          <a:xfrm>
            <a:off x="9275010" y="5521314"/>
            <a:ext cx="0" cy="3683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E5F102CF-154A-4119-9769-79077BFD491D}"/>
              </a:ext>
            </a:extLst>
          </p:cNvPr>
          <p:cNvSpPr txBox="1"/>
          <p:nvPr/>
        </p:nvSpPr>
        <p:spPr bwMode="auto">
          <a:xfrm>
            <a:off x="5192555" y="5973149"/>
            <a:ext cx="1641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spcAft>
                <a:spcPts val="600"/>
              </a:spcAft>
              <a:buClr>
                <a:schemeClr val="tx1"/>
              </a:buClr>
            </a:pPr>
            <a:r>
              <a:rPr lang="en-GB" sz="1600" b="0" kern="0">
                <a:solidFill>
                  <a:schemeClr val="tx1"/>
                </a:solidFill>
                <a:latin typeface="+mn-lt"/>
                <a:ea typeface="+mn-ea"/>
              </a:rPr>
              <a:t>Compressor Train</a:t>
            </a:r>
          </a:p>
        </p:txBody>
      </p:sp>
      <p:sp>
        <p:nvSpPr>
          <p:cNvPr id="18" name="Arrow: Right 17">
            <a:extLst>
              <a:ext uri="{FF2B5EF4-FFF2-40B4-BE49-F238E27FC236}">
                <a16:creationId xmlns:a16="http://schemas.microsoft.com/office/drawing/2014/main" id="{B800F062-3AAE-499A-AFE1-8BD146EDB2A7}"/>
              </a:ext>
            </a:extLst>
          </p:cNvPr>
          <p:cNvSpPr/>
          <p:nvPr/>
        </p:nvSpPr>
        <p:spPr bwMode="auto">
          <a:xfrm rot="21020904">
            <a:off x="2112490" y="5527662"/>
            <a:ext cx="838198" cy="328041"/>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19" name="Arrow: Right 18">
            <a:extLst>
              <a:ext uri="{FF2B5EF4-FFF2-40B4-BE49-F238E27FC236}">
                <a16:creationId xmlns:a16="http://schemas.microsoft.com/office/drawing/2014/main" id="{68399464-3E75-4C90-B7E4-755764001723}"/>
              </a:ext>
            </a:extLst>
          </p:cNvPr>
          <p:cNvSpPr/>
          <p:nvPr/>
        </p:nvSpPr>
        <p:spPr bwMode="auto">
          <a:xfrm rot="579096" flipV="1">
            <a:off x="2114218" y="4760139"/>
            <a:ext cx="838198" cy="328041"/>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Tree>
    <p:extLst>
      <p:ext uri="{BB962C8B-B14F-4D97-AF65-F5344CB8AC3E}">
        <p14:creationId xmlns:p14="http://schemas.microsoft.com/office/powerpoint/2010/main" val="300767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91FD8C-B664-4DC3-A20D-AAA4C97604EB}"/>
              </a:ext>
            </a:extLst>
          </p:cNvPr>
          <p:cNvSpPr>
            <a:spLocks noGrp="1"/>
          </p:cNvSpPr>
          <p:nvPr>
            <p:ph type="title"/>
          </p:nvPr>
        </p:nvSpPr>
        <p:spPr>
          <a:xfrm>
            <a:off x="405432" y="387427"/>
            <a:ext cx="11383796" cy="1125967"/>
          </a:xfrm>
        </p:spPr>
        <p:txBody>
          <a:bodyPr anchor="t">
            <a:normAutofit/>
          </a:bodyPr>
          <a:lstStyle/>
          <a:p>
            <a:r>
              <a:rPr lang="en-GB" dirty="0"/>
              <a:t>Key Considerations</a:t>
            </a:r>
          </a:p>
        </p:txBody>
      </p:sp>
      <p:pic>
        <p:nvPicPr>
          <p:cNvPr id="3" name="Content Placeholder 2">
            <a:extLst>
              <a:ext uri="{FF2B5EF4-FFF2-40B4-BE49-F238E27FC236}">
                <a16:creationId xmlns:a16="http://schemas.microsoft.com/office/drawing/2014/main" id="{C0BC76D5-9892-43DA-A5BA-7F2C8C2F8E83}"/>
              </a:ext>
            </a:extLst>
          </p:cNvPr>
          <p:cNvPicPr>
            <a:picLocks noGrp="1" noChangeAspect="1"/>
          </p:cNvPicPr>
          <p:nvPr>
            <p:ph idx="1"/>
          </p:nvPr>
        </p:nvPicPr>
        <p:blipFill rotWithShape="1">
          <a:blip r:embed="rId3"/>
          <a:srcRect t="24788"/>
          <a:stretch/>
        </p:blipFill>
        <p:spPr>
          <a:xfrm>
            <a:off x="501201" y="1169581"/>
            <a:ext cx="5391598" cy="3795824"/>
          </a:xfrm>
        </p:spPr>
      </p:pic>
      <p:sp>
        <p:nvSpPr>
          <p:cNvPr id="4" name="Footer Placeholder 3">
            <a:extLst>
              <a:ext uri="{FF2B5EF4-FFF2-40B4-BE49-F238E27FC236}">
                <a16:creationId xmlns:a16="http://schemas.microsoft.com/office/drawing/2014/main" id="{63117DDF-66BF-4FBD-90FE-A76D3CE480EF}"/>
              </a:ext>
            </a:extLst>
          </p:cNvPr>
          <p:cNvSpPr>
            <a:spLocks noGrp="1"/>
          </p:cNvSpPr>
          <p:nvPr>
            <p:ph type="ftr" sz="quarter" idx="11"/>
          </p:nvPr>
        </p:nvSpPr>
        <p:spPr>
          <a:xfrm>
            <a:off x="2003426" y="6291037"/>
            <a:ext cx="6610784" cy="216000"/>
          </a:xfrm>
        </p:spPr>
        <p:txBody>
          <a:bodyPr anchor="ctr">
            <a:normAutofit/>
          </a:bodyPr>
          <a:lstStyle/>
          <a:p>
            <a:pPr>
              <a:spcAft>
                <a:spcPts val="600"/>
              </a:spcAft>
            </a:pPr>
            <a:r>
              <a:rPr lang="en-GB"/>
              <a:t>Private &amp; Confidential</a:t>
            </a:r>
          </a:p>
        </p:txBody>
      </p:sp>
      <p:sp>
        <p:nvSpPr>
          <p:cNvPr id="5" name="Slide Number Placeholder 4">
            <a:extLst>
              <a:ext uri="{FF2B5EF4-FFF2-40B4-BE49-F238E27FC236}">
                <a16:creationId xmlns:a16="http://schemas.microsoft.com/office/drawing/2014/main" id="{BEC5B87A-7CFA-4945-960C-B94DAED1AF40}"/>
              </a:ext>
            </a:extLst>
          </p:cNvPr>
          <p:cNvSpPr>
            <a:spLocks noGrp="1"/>
          </p:cNvSpPr>
          <p:nvPr>
            <p:ph type="sldNum" sz="quarter" idx="12"/>
          </p:nvPr>
        </p:nvSpPr>
        <p:spPr>
          <a:xfrm>
            <a:off x="11356460" y="6291037"/>
            <a:ext cx="432768" cy="216000"/>
          </a:xfrm>
        </p:spPr>
        <p:txBody>
          <a:bodyPr anchor="ctr">
            <a:normAutofit/>
          </a:bodyPr>
          <a:lstStyle/>
          <a:p>
            <a:pPr>
              <a:spcAft>
                <a:spcPts val="600"/>
              </a:spcAft>
            </a:pPr>
            <a:fld id="{22D356C2-113D-466F-A9E6-BFB2DEE646A5}" type="slidenum">
              <a:rPr lang="en-GB" smtClean="0"/>
              <a:pPr>
                <a:spcAft>
                  <a:spcPts val="600"/>
                </a:spcAft>
              </a:pPr>
              <a:t>3</a:t>
            </a:fld>
            <a:endParaRPr lang="en-GB"/>
          </a:p>
        </p:txBody>
      </p:sp>
      <p:graphicFrame>
        <p:nvGraphicFramePr>
          <p:cNvPr id="10" name="Content Placeholder 7">
            <a:extLst>
              <a:ext uri="{FF2B5EF4-FFF2-40B4-BE49-F238E27FC236}">
                <a16:creationId xmlns:a16="http://schemas.microsoft.com/office/drawing/2014/main" id="{91344579-83D2-0FEE-CB91-336862735ECD}"/>
              </a:ext>
            </a:extLst>
          </p:cNvPr>
          <p:cNvGraphicFramePr>
            <a:graphicFrameLocks noGrp="1"/>
          </p:cNvGraphicFramePr>
          <p:nvPr>
            <p:ph idx="13"/>
            <p:extLst>
              <p:ext uri="{D42A27DB-BD31-4B8C-83A1-F6EECF244321}">
                <p14:modId xmlns:p14="http://schemas.microsoft.com/office/powerpoint/2010/main" val="2426144108"/>
              </p:ext>
            </p:extLst>
          </p:nvPr>
        </p:nvGraphicFramePr>
        <p:xfrm>
          <a:off x="6299202" y="1169581"/>
          <a:ext cx="5487368" cy="5049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661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8D4BF-53ED-428E-AF07-661F4FDC10F5}"/>
              </a:ext>
            </a:extLst>
          </p:cNvPr>
          <p:cNvSpPr>
            <a:spLocks noGrp="1"/>
          </p:cNvSpPr>
          <p:nvPr>
            <p:ph type="title"/>
          </p:nvPr>
        </p:nvSpPr>
        <p:spPr/>
        <p:txBody>
          <a:bodyPr/>
          <a:lstStyle/>
          <a:p>
            <a:r>
              <a:rPr lang="en-GB" dirty="0"/>
              <a:t>National Balance</a:t>
            </a:r>
          </a:p>
        </p:txBody>
      </p:sp>
      <p:sp>
        <p:nvSpPr>
          <p:cNvPr id="3" name="Footer Placeholder 2">
            <a:extLst>
              <a:ext uri="{FF2B5EF4-FFF2-40B4-BE49-F238E27FC236}">
                <a16:creationId xmlns:a16="http://schemas.microsoft.com/office/drawing/2014/main" id="{2B62C48D-ED38-4424-A464-BB576A7D50BC}"/>
              </a:ext>
            </a:extLst>
          </p:cNvPr>
          <p:cNvSpPr>
            <a:spLocks noGrp="1"/>
          </p:cNvSpPr>
          <p:nvPr>
            <p:ph type="ftr" sz="quarter" idx="11"/>
          </p:nvPr>
        </p:nvSpPr>
        <p:spPr/>
        <p:txBody>
          <a:bodyPr/>
          <a:lstStyle/>
          <a:p>
            <a:r>
              <a:rPr lang="en-GB"/>
              <a:t>Private &amp; Confidential</a:t>
            </a:r>
            <a:endParaRPr lang="en-GB" dirty="0"/>
          </a:p>
        </p:txBody>
      </p:sp>
      <p:sp>
        <p:nvSpPr>
          <p:cNvPr id="4" name="Slide Number Placeholder 3">
            <a:extLst>
              <a:ext uri="{FF2B5EF4-FFF2-40B4-BE49-F238E27FC236}">
                <a16:creationId xmlns:a16="http://schemas.microsoft.com/office/drawing/2014/main" id="{8A217C3A-49C5-420F-B674-708EE6ECADAA}"/>
              </a:ext>
            </a:extLst>
          </p:cNvPr>
          <p:cNvSpPr>
            <a:spLocks noGrp="1"/>
          </p:cNvSpPr>
          <p:nvPr>
            <p:ph type="sldNum" sz="quarter" idx="12"/>
          </p:nvPr>
        </p:nvSpPr>
        <p:spPr/>
        <p:txBody>
          <a:bodyPr/>
          <a:lstStyle/>
          <a:p>
            <a:fld id="{22D356C2-113D-466F-A9E6-BFB2DEE646A5}" type="slidenum">
              <a:rPr lang="en-GB" smtClean="0"/>
              <a:t>4</a:t>
            </a:fld>
            <a:endParaRPr lang="en-GB"/>
          </a:p>
        </p:txBody>
      </p:sp>
      <p:sp>
        <p:nvSpPr>
          <p:cNvPr id="8" name="Content Placeholder 7">
            <a:extLst>
              <a:ext uri="{FF2B5EF4-FFF2-40B4-BE49-F238E27FC236}">
                <a16:creationId xmlns:a16="http://schemas.microsoft.com/office/drawing/2014/main" id="{72CD012C-481A-4F56-8FA9-DBA44E368998}"/>
              </a:ext>
            </a:extLst>
          </p:cNvPr>
          <p:cNvSpPr>
            <a:spLocks noGrp="1"/>
          </p:cNvSpPr>
          <p:nvPr>
            <p:ph idx="13"/>
          </p:nvPr>
        </p:nvSpPr>
        <p:spPr/>
        <p:txBody>
          <a:bodyPr>
            <a:normAutofit/>
          </a:bodyPr>
          <a:lstStyle/>
          <a:p>
            <a:pPr marL="342900" indent="-342900">
              <a:buFont typeface="Arial" panose="020B0604020202020204" pitchFamily="34" charset="0"/>
              <a:buChar char="•"/>
            </a:pPr>
            <a:r>
              <a:rPr lang="en-GB" sz="2400" dirty="0"/>
              <a:t>Opening </a:t>
            </a:r>
            <a:r>
              <a:rPr lang="en-GB" sz="2400" dirty="0" err="1"/>
              <a:t>linepack</a:t>
            </a:r>
            <a:r>
              <a:rPr lang="en-GB" sz="2400" dirty="0"/>
              <a:t> on the 18</a:t>
            </a:r>
            <a:r>
              <a:rPr lang="en-GB" sz="2400" baseline="30000" dirty="0"/>
              <a:t>th</a:t>
            </a:r>
            <a:r>
              <a:rPr lang="en-GB" sz="2400" dirty="0"/>
              <a:t> January was 369.4mcm</a:t>
            </a:r>
          </a:p>
          <a:p>
            <a:pPr marL="342900" indent="-342900">
              <a:buFont typeface="Arial" panose="020B0604020202020204" pitchFamily="34" charset="0"/>
              <a:buChar char="•"/>
            </a:pPr>
            <a:r>
              <a:rPr lang="en-GB" sz="2400" dirty="0"/>
              <a:t>This was the 7</a:t>
            </a:r>
            <a:r>
              <a:rPr lang="en-GB" sz="2400" baseline="30000" dirty="0"/>
              <a:t>th</a:t>
            </a:r>
            <a:r>
              <a:rPr lang="en-GB" sz="2400" dirty="0"/>
              <a:t> highest opening </a:t>
            </a:r>
            <a:r>
              <a:rPr lang="en-GB" sz="2400" dirty="0" err="1"/>
              <a:t>linepack</a:t>
            </a:r>
            <a:r>
              <a:rPr lang="en-GB" sz="2400" dirty="0"/>
              <a:t> that we have had over the last year</a:t>
            </a:r>
          </a:p>
          <a:p>
            <a:pPr marL="342900" indent="-342900">
              <a:buFont typeface="Arial" panose="020B0604020202020204" pitchFamily="34" charset="0"/>
              <a:buChar char="•"/>
            </a:pPr>
            <a:r>
              <a:rPr lang="en-GB" sz="2400" dirty="0"/>
              <a:t>Flexibility to lose some stock</a:t>
            </a:r>
          </a:p>
          <a:p>
            <a:pPr marL="342900" indent="-342900">
              <a:buFont typeface="Arial" panose="020B0604020202020204" pitchFamily="34" charset="0"/>
              <a:buChar char="•"/>
            </a:pPr>
            <a:r>
              <a:rPr lang="en-GB" sz="2400" dirty="0"/>
              <a:t>However also need to manage risk of forecast colder weather</a:t>
            </a:r>
          </a:p>
        </p:txBody>
      </p:sp>
      <p:graphicFrame>
        <p:nvGraphicFramePr>
          <p:cNvPr id="9" name="Content Placeholder 8">
            <a:extLst>
              <a:ext uri="{FF2B5EF4-FFF2-40B4-BE49-F238E27FC236}">
                <a16:creationId xmlns:a16="http://schemas.microsoft.com/office/drawing/2014/main" id="{642AB868-4F5F-4AF8-8D9A-59297012214A}"/>
              </a:ext>
            </a:extLst>
          </p:cNvPr>
          <p:cNvGraphicFramePr>
            <a:graphicFrameLocks noGrp="1"/>
          </p:cNvGraphicFramePr>
          <p:nvPr>
            <p:ph idx="1"/>
            <p:extLst>
              <p:ext uri="{D42A27DB-BD31-4B8C-83A1-F6EECF244321}">
                <p14:modId xmlns:p14="http://schemas.microsoft.com/office/powerpoint/2010/main" val="487054086"/>
              </p:ext>
            </p:extLst>
          </p:nvPr>
        </p:nvGraphicFramePr>
        <p:xfrm>
          <a:off x="404813" y="1512888"/>
          <a:ext cx="7535862" cy="470693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0AE1EF6-D450-419B-B1ED-3543AA77E1CA}"/>
              </a:ext>
            </a:extLst>
          </p:cNvPr>
          <p:cNvSpPr/>
          <p:nvPr/>
        </p:nvSpPr>
        <p:spPr>
          <a:xfrm>
            <a:off x="4477308" y="2062716"/>
            <a:ext cx="254179" cy="3636335"/>
          </a:xfrm>
          <a:prstGeom prst="rect">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6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CB5-A581-4052-BCDB-E17195B85991}"/>
              </a:ext>
            </a:extLst>
          </p:cNvPr>
          <p:cNvSpPr>
            <a:spLocks noGrp="1"/>
          </p:cNvSpPr>
          <p:nvPr>
            <p:ph type="title"/>
          </p:nvPr>
        </p:nvSpPr>
        <p:spPr/>
        <p:txBody>
          <a:bodyPr/>
          <a:lstStyle/>
          <a:p>
            <a:r>
              <a:rPr lang="en-GB" dirty="0"/>
              <a:t>PCLP 18</a:t>
            </a:r>
            <a:r>
              <a:rPr lang="en-GB" baseline="30000" dirty="0"/>
              <a:t>th</a:t>
            </a:r>
            <a:r>
              <a:rPr lang="en-GB" dirty="0"/>
              <a:t> January</a:t>
            </a:r>
          </a:p>
        </p:txBody>
      </p:sp>
      <p:sp>
        <p:nvSpPr>
          <p:cNvPr id="4" name="Footer Placeholder 3">
            <a:extLst>
              <a:ext uri="{FF2B5EF4-FFF2-40B4-BE49-F238E27FC236}">
                <a16:creationId xmlns:a16="http://schemas.microsoft.com/office/drawing/2014/main" id="{A7BE6B3B-CEEE-4564-A4AC-0E243DECA2CE}"/>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E859F3CD-1D54-4013-889D-77310BEA33A8}"/>
              </a:ext>
            </a:extLst>
          </p:cNvPr>
          <p:cNvSpPr>
            <a:spLocks noGrp="1"/>
          </p:cNvSpPr>
          <p:nvPr>
            <p:ph type="sldNum" sz="quarter" idx="12"/>
          </p:nvPr>
        </p:nvSpPr>
        <p:spPr/>
        <p:txBody>
          <a:bodyPr/>
          <a:lstStyle/>
          <a:p>
            <a:fld id="{22D356C2-113D-466F-A9E6-BFB2DEE646A5}" type="slidenum">
              <a:rPr lang="en-GB" smtClean="0"/>
              <a:t>5</a:t>
            </a:fld>
            <a:endParaRPr lang="en-GB"/>
          </a:p>
        </p:txBody>
      </p:sp>
      <p:sp>
        <p:nvSpPr>
          <p:cNvPr id="6" name="Content Placeholder 5">
            <a:extLst>
              <a:ext uri="{FF2B5EF4-FFF2-40B4-BE49-F238E27FC236}">
                <a16:creationId xmlns:a16="http://schemas.microsoft.com/office/drawing/2014/main" id="{857E7573-5E1B-46ED-9C5D-A27E911B4691}"/>
              </a:ext>
            </a:extLst>
          </p:cNvPr>
          <p:cNvSpPr>
            <a:spLocks noGrp="1"/>
          </p:cNvSpPr>
          <p:nvPr>
            <p:ph idx="13"/>
          </p:nvPr>
        </p:nvSpPr>
        <p:spPr/>
        <p:txBody>
          <a:bodyPr/>
          <a:lstStyle/>
          <a:p>
            <a:pPr marL="342900" indent="-342900">
              <a:buFont typeface="Arial" panose="020B0604020202020204" pitchFamily="34" charset="0"/>
              <a:buChar char="•"/>
            </a:pPr>
            <a:r>
              <a:rPr lang="en-GB" dirty="0"/>
              <a:t>OLP of 369.4mcm (dotted line)</a:t>
            </a:r>
          </a:p>
          <a:p>
            <a:pPr marL="342900" indent="-342900">
              <a:buFont typeface="Arial" panose="020B0604020202020204" pitchFamily="34" charset="0"/>
              <a:buChar char="•"/>
            </a:pPr>
            <a:r>
              <a:rPr lang="en-GB" dirty="0"/>
              <a:t>PCLP (Green line) showing as significantly short early on in day</a:t>
            </a:r>
          </a:p>
        </p:txBody>
      </p:sp>
      <p:graphicFrame>
        <p:nvGraphicFramePr>
          <p:cNvPr id="7" name="Content Placeholder 6">
            <a:extLst>
              <a:ext uri="{FF2B5EF4-FFF2-40B4-BE49-F238E27FC236}">
                <a16:creationId xmlns:a16="http://schemas.microsoft.com/office/drawing/2014/main" id="{B6FA9331-B7D9-4C6F-96E4-EBF969D5702B}"/>
              </a:ext>
            </a:extLst>
          </p:cNvPr>
          <p:cNvGraphicFramePr>
            <a:graphicFrameLocks noGrp="1"/>
          </p:cNvGraphicFramePr>
          <p:nvPr>
            <p:ph idx="1"/>
            <p:extLst>
              <p:ext uri="{D42A27DB-BD31-4B8C-83A1-F6EECF244321}">
                <p14:modId xmlns:p14="http://schemas.microsoft.com/office/powerpoint/2010/main" val="2705932762"/>
              </p:ext>
            </p:extLst>
          </p:nvPr>
        </p:nvGraphicFramePr>
        <p:xfrm>
          <a:off x="404813" y="1512888"/>
          <a:ext cx="7535862" cy="4706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308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CB5-A581-4052-BCDB-E17195B85991}"/>
              </a:ext>
            </a:extLst>
          </p:cNvPr>
          <p:cNvSpPr>
            <a:spLocks noGrp="1"/>
          </p:cNvSpPr>
          <p:nvPr>
            <p:ph type="title"/>
          </p:nvPr>
        </p:nvSpPr>
        <p:spPr/>
        <p:txBody>
          <a:bodyPr/>
          <a:lstStyle/>
          <a:p>
            <a:r>
              <a:rPr lang="en-GB" dirty="0"/>
              <a:t>PCLP 18</a:t>
            </a:r>
            <a:r>
              <a:rPr lang="en-GB" baseline="30000" dirty="0"/>
              <a:t>th</a:t>
            </a:r>
            <a:r>
              <a:rPr lang="en-GB" dirty="0"/>
              <a:t> January</a:t>
            </a:r>
          </a:p>
        </p:txBody>
      </p:sp>
      <p:sp>
        <p:nvSpPr>
          <p:cNvPr id="4" name="Footer Placeholder 3">
            <a:extLst>
              <a:ext uri="{FF2B5EF4-FFF2-40B4-BE49-F238E27FC236}">
                <a16:creationId xmlns:a16="http://schemas.microsoft.com/office/drawing/2014/main" id="{A7BE6B3B-CEEE-4564-A4AC-0E243DECA2CE}"/>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E859F3CD-1D54-4013-889D-77310BEA33A8}"/>
              </a:ext>
            </a:extLst>
          </p:cNvPr>
          <p:cNvSpPr>
            <a:spLocks noGrp="1"/>
          </p:cNvSpPr>
          <p:nvPr>
            <p:ph type="sldNum" sz="quarter" idx="12"/>
          </p:nvPr>
        </p:nvSpPr>
        <p:spPr/>
        <p:txBody>
          <a:bodyPr/>
          <a:lstStyle/>
          <a:p>
            <a:fld id="{22D356C2-113D-466F-A9E6-BFB2DEE646A5}" type="slidenum">
              <a:rPr lang="en-GB" smtClean="0"/>
              <a:t>6</a:t>
            </a:fld>
            <a:endParaRPr lang="en-GB"/>
          </a:p>
        </p:txBody>
      </p:sp>
      <p:sp>
        <p:nvSpPr>
          <p:cNvPr id="6" name="Content Placeholder 5">
            <a:extLst>
              <a:ext uri="{FF2B5EF4-FFF2-40B4-BE49-F238E27FC236}">
                <a16:creationId xmlns:a16="http://schemas.microsoft.com/office/drawing/2014/main" id="{857E7573-5E1B-46ED-9C5D-A27E911B4691}"/>
              </a:ext>
            </a:extLst>
          </p:cNvPr>
          <p:cNvSpPr>
            <a:spLocks noGrp="1"/>
          </p:cNvSpPr>
          <p:nvPr>
            <p:ph idx="13"/>
          </p:nvPr>
        </p:nvSpPr>
        <p:spPr/>
        <p:txBody>
          <a:bodyPr/>
          <a:lstStyle/>
          <a:p>
            <a:pPr marL="342900" indent="-342900">
              <a:buFont typeface="Arial" panose="020B0604020202020204" pitchFamily="34" charset="0"/>
              <a:buChar char="•"/>
            </a:pPr>
            <a:r>
              <a:rPr lang="en-GB" dirty="0"/>
              <a:t>OLP of 369.4mcm (dotted line)</a:t>
            </a:r>
          </a:p>
          <a:p>
            <a:pPr marL="342900" indent="-342900">
              <a:buFont typeface="Arial" panose="020B0604020202020204" pitchFamily="34" charset="0"/>
              <a:buChar char="•"/>
            </a:pPr>
            <a:r>
              <a:rPr lang="en-GB" dirty="0"/>
              <a:t>PCLP (Green line) showing as significantly short early on in day</a:t>
            </a:r>
          </a:p>
          <a:p>
            <a:pPr marL="342900" indent="-342900">
              <a:buFont typeface="Arial" panose="020B0604020202020204" pitchFamily="34" charset="0"/>
              <a:buChar char="•"/>
            </a:pPr>
            <a:r>
              <a:rPr lang="en-GB" dirty="0"/>
              <a:t>Sell Actions taken at 3 and 4pm</a:t>
            </a:r>
          </a:p>
          <a:p>
            <a:pPr marL="342900" indent="-342900">
              <a:buFont typeface="Arial" panose="020B0604020202020204" pitchFamily="34" charset="0"/>
              <a:buChar char="•"/>
            </a:pPr>
            <a:r>
              <a:rPr lang="en-GB" dirty="0"/>
              <a:t>Balance already short, sell actions expected to impact this further</a:t>
            </a:r>
          </a:p>
        </p:txBody>
      </p:sp>
      <p:graphicFrame>
        <p:nvGraphicFramePr>
          <p:cNvPr id="7" name="Content Placeholder 6">
            <a:extLst>
              <a:ext uri="{FF2B5EF4-FFF2-40B4-BE49-F238E27FC236}">
                <a16:creationId xmlns:a16="http://schemas.microsoft.com/office/drawing/2014/main" id="{B6FA9331-B7D9-4C6F-96E4-EBF969D5702B}"/>
              </a:ext>
            </a:extLst>
          </p:cNvPr>
          <p:cNvGraphicFramePr>
            <a:graphicFrameLocks noGrp="1"/>
          </p:cNvGraphicFramePr>
          <p:nvPr>
            <p:ph idx="1"/>
            <p:extLst>
              <p:ext uri="{D42A27DB-BD31-4B8C-83A1-F6EECF244321}">
                <p14:modId xmlns:p14="http://schemas.microsoft.com/office/powerpoint/2010/main" val="1083617690"/>
              </p:ext>
            </p:extLst>
          </p:nvPr>
        </p:nvGraphicFramePr>
        <p:xfrm>
          <a:off x="404813" y="1512888"/>
          <a:ext cx="7535862" cy="470693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8AE9B2F5-AA1E-4CAF-898D-C6D38FA30ED2}"/>
              </a:ext>
            </a:extLst>
          </p:cNvPr>
          <p:cNvSpPr/>
          <p:nvPr/>
        </p:nvSpPr>
        <p:spPr>
          <a:xfrm>
            <a:off x="3980962" y="5038518"/>
            <a:ext cx="406400" cy="396240"/>
          </a:xfrm>
          <a:prstGeom prst="ellipse">
            <a:avLst/>
          </a:prstGeom>
          <a:solidFill>
            <a:schemeClr val="bg1"/>
          </a:solidFill>
          <a:ln>
            <a:solidFill>
              <a:srgbClr val="007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Oval 9">
            <a:extLst>
              <a:ext uri="{FF2B5EF4-FFF2-40B4-BE49-F238E27FC236}">
                <a16:creationId xmlns:a16="http://schemas.microsoft.com/office/drawing/2014/main" id="{167B2C0A-28F1-41DD-8FC2-E886DD3DD179}"/>
              </a:ext>
            </a:extLst>
          </p:cNvPr>
          <p:cNvSpPr/>
          <p:nvPr/>
        </p:nvSpPr>
        <p:spPr>
          <a:xfrm>
            <a:off x="4184162" y="4738645"/>
            <a:ext cx="507206" cy="477838"/>
          </a:xfrm>
          <a:prstGeom prst="ellipse">
            <a:avLst/>
          </a:prstGeom>
          <a:solidFill>
            <a:schemeClr val="bg1"/>
          </a:solidFill>
          <a:ln>
            <a:solidFill>
              <a:srgbClr val="007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9170FA4-99DA-4954-ABD3-EE117EF69CA5}"/>
              </a:ext>
            </a:extLst>
          </p:cNvPr>
          <p:cNvSpPr txBox="1"/>
          <p:nvPr/>
        </p:nvSpPr>
        <p:spPr>
          <a:xfrm>
            <a:off x="3695212" y="5345112"/>
            <a:ext cx="1664652" cy="307777"/>
          </a:xfrm>
          <a:prstGeom prst="rect">
            <a:avLst/>
          </a:prstGeom>
          <a:noFill/>
        </p:spPr>
        <p:txBody>
          <a:bodyPr wrap="square" rtlCol="0">
            <a:spAutoFit/>
          </a:bodyPr>
          <a:lstStyle/>
          <a:p>
            <a:r>
              <a:rPr lang="en-GB" sz="1400" dirty="0"/>
              <a:t>Sell 1.9mcm</a:t>
            </a:r>
          </a:p>
        </p:txBody>
      </p:sp>
      <p:sp>
        <p:nvSpPr>
          <p:cNvPr id="13" name="TextBox 12">
            <a:extLst>
              <a:ext uri="{FF2B5EF4-FFF2-40B4-BE49-F238E27FC236}">
                <a16:creationId xmlns:a16="http://schemas.microsoft.com/office/drawing/2014/main" id="{1FBBA924-A406-499C-B3A0-DC8F80FDCBBE}"/>
              </a:ext>
            </a:extLst>
          </p:cNvPr>
          <p:cNvSpPr txBox="1"/>
          <p:nvPr/>
        </p:nvSpPr>
        <p:spPr>
          <a:xfrm>
            <a:off x="4184162" y="4433235"/>
            <a:ext cx="1664652" cy="307777"/>
          </a:xfrm>
          <a:prstGeom prst="rect">
            <a:avLst/>
          </a:prstGeom>
          <a:noFill/>
        </p:spPr>
        <p:txBody>
          <a:bodyPr wrap="square" rtlCol="0">
            <a:spAutoFit/>
          </a:bodyPr>
          <a:lstStyle/>
          <a:p>
            <a:r>
              <a:rPr lang="en-GB" sz="1400" dirty="0"/>
              <a:t>Sell 2.2mcm</a:t>
            </a:r>
          </a:p>
        </p:txBody>
      </p:sp>
    </p:spTree>
    <p:extLst>
      <p:ext uri="{BB962C8B-B14F-4D97-AF65-F5344CB8AC3E}">
        <p14:creationId xmlns:p14="http://schemas.microsoft.com/office/powerpoint/2010/main" val="27571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CB5-A581-4052-BCDB-E17195B85991}"/>
              </a:ext>
            </a:extLst>
          </p:cNvPr>
          <p:cNvSpPr>
            <a:spLocks noGrp="1"/>
          </p:cNvSpPr>
          <p:nvPr>
            <p:ph type="title"/>
          </p:nvPr>
        </p:nvSpPr>
        <p:spPr/>
        <p:txBody>
          <a:bodyPr/>
          <a:lstStyle/>
          <a:p>
            <a:r>
              <a:rPr lang="en-GB" dirty="0"/>
              <a:t>PCLP 18</a:t>
            </a:r>
            <a:r>
              <a:rPr lang="en-GB" baseline="30000" dirty="0"/>
              <a:t>th</a:t>
            </a:r>
            <a:r>
              <a:rPr lang="en-GB" dirty="0"/>
              <a:t> January</a:t>
            </a:r>
          </a:p>
        </p:txBody>
      </p:sp>
      <p:sp>
        <p:nvSpPr>
          <p:cNvPr id="4" name="Footer Placeholder 3">
            <a:extLst>
              <a:ext uri="{FF2B5EF4-FFF2-40B4-BE49-F238E27FC236}">
                <a16:creationId xmlns:a16="http://schemas.microsoft.com/office/drawing/2014/main" id="{A7BE6B3B-CEEE-4564-A4AC-0E243DECA2CE}"/>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E859F3CD-1D54-4013-889D-77310BEA33A8}"/>
              </a:ext>
            </a:extLst>
          </p:cNvPr>
          <p:cNvSpPr>
            <a:spLocks noGrp="1"/>
          </p:cNvSpPr>
          <p:nvPr>
            <p:ph type="sldNum" sz="quarter" idx="12"/>
          </p:nvPr>
        </p:nvSpPr>
        <p:spPr/>
        <p:txBody>
          <a:bodyPr/>
          <a:lstStyle/>
          <a:p>
            <a:fld id="{22D356C2-113D-466F-A9E6-BFB2DEE646A5}" type="slidenum">
              <a:rPr lang="en-GB" smtClean="0"/>
              <a:t>7</a:t>
            </a:fld>
            <a:endParaRPr lang="en-GB"/>
          </a:p>
        </p:txBody>
      </p:sp>
      <p:sp>
        <p:nvSpPr>
          <p:cNvPr id="6" name="Content Placeholder 5">
            <a:extLst>
              <a:ext uri="{FF2B5EF4-FFF2-40B4-BE49-F238E27FC236}">
                <a16:creationId xmlns:a16="http://schemas.microsoft.com/office/drawing/2014/main" id="{857E7573-5E1B-46ED-9C5D-A27E911B4691}"/>
              </a:ext>
            </a:extLst>
          </p:cNvPr>
          <p:cNvSpPr>
            <a:spLocks noGrp="1"/>
          </p:cNvSpPr>
          <p:nvPr>
            <p:ph idx="13"/>
          </p:nvPr>
        </p:nvSpPr>
        <p:spPr/>
        <p:txBody>
          <a:bodyPr/>
          <a:lstStyle/>
          <a:p>
            <a:pPr marL="342900" indent="-342900">
              <a:buFont typeface="Arial" panose="020B0604020202020204" pitchFamily="34" charset="0"/>
              <a:buChar char="•"/>
            </a:pPr>
            <a:r>
              <a:rPr lang="en-GB" dirty="0"/>
              <a:t>OLP of 369.4mcm (dotted line)</a:t>
            </a:r>
          </a:p>
          <a:p>
            <a:pPr marL="342900" indent="-342900">
              <a:buFont typeface="Arial" panose="020B0604020202020204" pitchFamily="34" charset="0"/>
              <a:buChar char="•"/>
            </a:pPr>
            <a:r>
              <a:rPr lang="en-GB" dirty="0"/>
              <a:t>PCLP (Green line) showing as significantly short early on in day</a:t>
            </a:r>
          </a:p>
          <a:p>
            <a:pPr marL="342900" indent="-342900">
              <a:buFont typeface="Arial" panose="020B0604020202020204" pitchFamily="34" charset="0"/>
              <a:buChar char="•"/>
            </a:pPr>
            <a:r>
              <a:rPr lang="en-GB" dirty="0"/>
              <a:t>Sell Actions taken at 3 and 4pm</a:t>
            </a:r>
          </a:p>
          <a:p>
            <a:pPr marL="342900" indent="-342900">
              <a:buFont typeface="Arial" panose="020B0604020202020204" pitchFamily="34" charset="0"/>
              <a:buChar char="•"/>
            </a:pPr>
            <a:r>
              <a:rPr lang="en-GB" dirty="0"/>
              <a:t>Balance already short, sell actions expected to impact this further</a:t>
            </a:r>
          </a:p>
          <a:p>
            <a:pPr marL="342900" indent="-342900">
              <a:buFont typeface="Arial" panose="020B0604020202020204" pitchFamily="34" charset="0"/>
              <a:buChar char="•"/>
            </a:pPr>
            <a:r>
              <a:rPr lang="en-GB" dirty="0"/>
              <a:t>Secondary Buy Actions taken to improve national balance</a:t>
            </a:r>
          </a:p>
        </p:txBody>
      </p:sp>
      <p:graphicFrame>
        <p:nvGraphicFramePr>
          <p:cNvPr id="7" name="Content Placeholder 6">
            <a:extLst>
              <a:ext uri="{FF2B5EF4-FFF2-40B4-BE49-F238E27FC236}">
                <a16:creationId xmlns:a16="http://schemas.microsoft.com/office/drawing/2014/main" id="{B6FA9331-B7D9-4C6F-96E4-EBF969D5702B}"/>
              </a:ext>
            </a:extLst>
          </p:cNvPr>
          <p:cNvGraphicFramePr>
            <a:graphicFrameLocks noGrp="1"/>
          </p:cNvGraphicFramePr>
          <p:nvPr>
            <p:ph idx="1"/>
          </p:nvPr>
        </p:nvGraphicFramePr>
        <p:xfrm>
          <a:off x="404813" y="1512888"/>
          <a:ext cx="7535862" cy="470693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8AE9B2F5-AA1E-4CAF-898D-C6D38FA30ED2}"/>
              </a:ext>
            </a:extLst>
          </p:cNvPr>
          <p:cNvSpPr/>
          <p:nvPr/>
        </p:nvSpPr>
        <p:spPr>
          <a:xfrm>
            <a:off x="3980962" y="5038518"/>
            <a:ext cx="406400" cy="396240"/>
          </a:xfrm>
          <a:prstGeom prst="ellipse">
            <a:avLst/>
          </a:prstGeom>
          <a:solidFill>
            <a:schemeClr val="bg1"/>
          </a:solidFill>
          <a:ln>
            <a:solidFill>
              <a:srgbClr val="007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9" name="Oval 8">
            <a:extLst>
              <a:ext uri="{FF2B5EF4-FFF2-40B4-BE49-F238E27FC236}">
                <a16:creationId xmlns:a16="http://schemas.microsoft.com/office/drawing/2014/main" id="{8E8F70D8-DC60-414E-8A79-EFC68C426E63}"/>
              </a:ext>
            </a:extLst>
          </p:cNvPr>
          <p:cNvSpPr/>
          <p:nvPr/>
        </p:nvSpPr>
        <p:spPr>
          <a:xfrm>
            <a:off x="4527538" y="4091022"/>
            <a:ext cx="221456" cy="189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67B2C0A-28F1-41DD-8FC2-E886DD3DD179}"/>
              </a:ext>
            </a:extLst>
          </p:cNvPr>
          <p:cNvSpPr/>
          <p:nvPr/>
        </p:nvSpPr>
        <p:spPr>
          <a:xfrm>
            <a:off x="4184162" y="4738645"/>
            <a:ext cx="507206" cy="477838"/>
          </a:xfrm>
          <a:prstGeom prst="ellipse">
            <a:avLst/>
          </a:prstGeom>
          <a:solidFill>
            <a:schemeClr val="bg1"/>
          </a:solidFill>
          <a:ln>
            <a:solidFill>
              <a:srgbClr val="007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803288AA-8C5A-4998-8734-9320177E7B1E}"/>
              </a:ext>
            </a:extLst>
          </p:cNvPr>
          <p:cNvSpPr/>
          <p:nvPr/>
        </p:nvSpPr>
        <p:spPr>
          <a:xfrm>
            <a:off x="4261870" y="3783245"/>
            <a:ext cx="334724"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9170FA4-99DA-4954-ABD3-EE117EF69CA5}"/>
              </a:ext>
            </a:extLst>
          </p:cNvPr>
          <p:cNvSpPr txBox="1"/>
          <p:nvPr/>
        </p:nvSpPr>
        <p:spPr>
          <a:xfrm>
            <a:off x="3695212" y="5345112"/>
            <a:ext cx="1664652" cy="307777"/>
          </a:xfrm>
          <a:prstGeom prst="rect">
            <a:avLst/>
          </a:prstGeom>
          <a:noFill/>
        </p:spPr>
        <p:txBody>
          <a:bodyPr wrap="square" rtlCol="0">
            <a:spAutoFit/>
          </a:bodyPr>
          <a:lstStyle/>
          <a:p>
            <a:r>
              <a:rPr lang="en-GB" sz="1400" dirty="0"/>
              <a:t>Sell 1.9mcm</a:t>
            </a:r>
          </a:p>
        </p:txBody>
      </p:sp>
      <p:sp>
        <p:nvSpPr>
          <p:cNvPr id="13" name="TextBox 12">
            <a:extLst>
              <a:ext uri="{FF2B5EF4-FFF2-40B4-BE49-F238E27FC236}">
                <a16:creationId xmlns:a16="http://schemas.microsoft.com/office/drawing/2014/main" id="{1FBBA924-A406-499C-B3A0-DC8F80FDCBBE}"/>
              </a:ext>
            </a:extLst>
          </p:cNvPr>
          <p:cNvSpPr txBox="1"/>
          <p:nvPr/>
        </p:nvSpPr>
        <p:spPr>
          <a:xfrm>
            <a:off x="4184162" y="4433235"/>
            <a:ext cx="1664652" cy="307777"/>
          </a:xfrm>
          <a:prstGeom prst="rect">
            <a:avLst/>
          </a:prstGeom>
          <a:noFill/>
        </p:spPr>
        <p:txBody>
          <a:bodyPr wrap="square" rtlCol="0">
            <a:spAutoFit/>
          </a:bodyPr>
          <a:lstStyle/>
          <a:p>
            <a:r>
              <a:rPr lang="en-GB" sz="1400" dirty="0"/>
              <a:t>Sell 2.2mcm</a:t>
            </a:r>
          </a:p>
        </p:txBody>
      </p:sp>
      <p:sp>
        <p:nvSpPr>
          <p:cNvPr id="14" name="TextBox 13">
            <a:extLst>
              <a:ext uri="{FF2B5EF4-FFF2-40B4-BE49-F238E27FC236}">
                <a16:creationId xmlns:a16="http://schemas.microsoft.com/office/drawing/2014/main" id="{B33F03A3-F96F-4808-8CDC-C88510AE4299}"/>
              </a:ext>
            </a:extLst>
          </p:cNvPr>
          <p:cNvSpPr txBox="1"/>
          <p:nvPr/>
        </p:nvSpPr>
        <p:spPr>
          <a:xfrm>
            <a:off x="4271023" y="3429000"/>
            <a:ext cx="1664652" cy="307777"/>
          </a:xfrm>
          <a:prstGeom prst="rect">
            <a:avLst/>
          </a:prstGeom>
          <a:noFill/>
        </p:spPr>
        <p:txBody>
          <a:bodyPr wrap="square" rtlCol="0">
            <a:spAutoFit/>
          </a:bodyPr>
          <a:lstStyle/>
          <a:p>
            <a:r>
              <a:rPr lang="en-GB" sz="1400" dirty="0"/>
              <a:t>Buy 1.2 mcm</a:t>
            </a:r>
          </a:p>
        </p:txBody>
      </p:sp>
      <p:sp>
        <p:nvSpPr>
          <p:cNvPr id="15" name="TextBox 14">
            <a:extLst>
              <a:ext uri="{FF2B5EF4-FFF2-40B4-BE49-F238E27FC236}">
                <a16:creationId xmlns:a16="http://schemas.microsoft.com/office/drawing/2014/main" id="{73E66923-FE2B-4E68-9C71-DB6803A5F583}"/>
              </a:ext>
            </a:extLst>
          </p:cNvPr>
          <p:cNvSpPr txBox="1"/>
          <p:nvPr/>
        </p:nvSpPr>
        <p:spPr>
          <a:xfrm>
            <a:off x="4638266" y="3829954"/>
            <a:ext cx="1664652" cy="307777"/>
          </a:xfrm>
          <a:prstGeom prst="rect">
            <a:avLst/>
          </a:prstGeom>
          <a:noFill/>
        </p:spPr>
        <p:txBody>
          <a:bodyPr wrap="square" rtlCol="0">
            <a:spAutoFit/>
          </a:bodyPr>
          <a:lstStyle/>
          <a:p>
            <a:r>
              <a:rPr lang="en-GB" sz="1400" dirty="0"/>
              <a:t>Buy 0.5 mcm</a:t>
            </a:r>
          </a:p>
        </p:txBody>
      </p:sp>
    </p:spTree>
    <p:extLst>
      <p:ext uri="{BB962C8B-B14F-4D97-AF65-F5344CB8AC3E}">
        <p14:creationId xmlns:p14="http://schemas.microsoft.com/office/powerpoint/2010/main" val="27711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CB5-A581-4052-BCDB-E17195B85991}"/>
              </a:ext>
            </a:extLst>
          </p:cNvPr>
          <p:cNvSpPr>
            <a:spLocks noGrp="1"/>
          </p:cNvSpPr>
          <p:nvPr>
            <p:ph type="title"/>
          </p:nvPr>
        </p:nvSpPr>
        <p:spPr/>
        <p:txBody>
          <a:bodyPr/>
          <a:lstStyle/>
          <a:p>
            <a:r>
              <a:rPr lang="en-GB" dirty="0"/>
              <a:t>PCLP 18</a:t>
            </a:r>
            <a:r>
              <a:rPr lang="en-GB" baseline="30000" dirty="0"/>
              <a:t>th</a:t>
            </a:r>
            <a:r>
              <a:rPr lang="en-GB" dirty="0"/>
              <a:t> January</a:t>
            </a:r>
          </a:p>
        </p:txBody>
      </p:sp>
      <p:sp>
        <p:nvSpPr>
          <p:cNvPr id="4" name="Footer Placeholder 3">
            <a:extLst>
              <a:ext uri="{FF2B5EF4-FFF2-40B4-BE49-F238E27FC236}">
                <a16:creationId xmlns:a16="http://schemas.microsoft.com/office/drawing/2014/main" id="{A7BE6B3B-CEEE-4564-A4AC-0E243DECA2CE}"/>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E859F3CD-1D54-4013-889D-77310BEA33A8}"/>
              </a:ext>
            </a:extLst>
          </p:cNvPr>
          <p:cNvSpPr>
            <a:spLocks noGrp="1"/>
          </p:cNvSpPr>
          <p:nvPr>
            <p:ph type="sldNum" sz="quarter" idx="12"/>
          </p:nvPr>
        </p:nvSpPr>
        <p:spPr/>
        <p:txBody>
          <a:bodyPr/>
          <a:lstStyle/>
          <a:p>
            <a:fld id="{22D356C2-113D-466F-A9E6-BFB2DEE646A5}" type="slidenum">
              <a:rPr lang="en-GB" smtClean="0"/>
              <a:t>8</a:t>
            </a:fld>
            <a:endParaRPr lang="en-GB"/>
          </a:p>
        </p:txBody>
      </p:sp>
      <p:sp>
        <p:nvSpPr>
          <p:cNvPr id="6" name="Content Placeholder 5">
            <a:extLst>
              <a:ext uri="{FF2B5EF4-FFF2-40B4-BE49-F238E27FC236}">
                <a16:creationId xmlns:a16="http://schemas.microsoft.com/office/drawing/2014/main" id="{857E7573-5E1B-46ED-9C5D-A27E911B4691}"/>
              </a:ext>
            </a:extLst>
          </p:cNvPr>
          <p:cNvSpPr>
            <a:spLocks noGrp="1"/>
          </p:cNvSpPr>
          <p:nvPr>
            <p:ph idx="13"/>
          </p:nvPr>
        </p:nvSpPr>
        <p:spPr/>
        <p:txBody>
          <a:bodyPr/>
          <a:lstStyle/>
          <a:p>
            <a:pPr marL="342900" indent="-342900">
              <a:buFont typeface="Arial" panose="020B0604020202020204" pitchFamily="34" charset="0"/>
              <a:buChar char="•"/>
            </a:pPr>
            <a:r>
              <a:rPr lang="en-GB" dirty="0"/>
              <a:t>OLP of 369.4mcm (dotted line)</a:t>
            </a:r>
          </a:p>
          <a:p>
            <a:pPr marL="342900" indent="-342900">
              <a:buFont typeface="Arial" panose="020B0604020202020204" pitchFamily="34" charset="0"/>
              <a:buChar char="•"/>
            </a:pPr>
            <a:r>
              <a:rPr lang="en-GB" dirty="0"/>
              <a:t>PCLP (Green line) showing as significantly short early on in day</a:t>
            </a:r>
          </a:p>
          <a:p>
            <a:pPr marL="342900" indent="-342900">
              <a:buFont typeface="Arial" panose="020B0604020202020204" pitchFamily="34" charset="0"/>
              <a:buChar char="•"/>
            </a:pPr>
            <a:r>
              <a:rPr lang="en-GB" dirty="0"/>
              <a:t>Sell Actions taken at 3 and 4pm</a:t>
            </a:r>
          </a:p>
          <a:p>
            <a:pPr marL="342900" indent="-342900">
              <a:buFont typeface="Arial" panose="020B0604020202020204" pitchFamily="34" charset="0"/>
              <a:buChar char="•"/>
            </a:pPr>
            <a:r>
              <a:rPr lang="en-GB" dirty="0"/>
              <a:t>Balance already short, sell actions expected to impact this further</a:t>
            </a:r>
          </a:p>
          <a:p>
            <a:pPr marL="342900" indent="-342900">
              <a:buFont typeface="Arial" panose="020B0604020202020204" pitchFamily="34" charset="0"/>
              <a:buChar char="•"/>
            </a:pPr>
            <a:r>
              <a:rPr lang="en-GB" dirty="0"/>
              <a:t>Secondary Buy Actions taken to improve national balance</a:t>
            </a:r>
          </a:p>
          <a:p>
            <a:pPr marL="342900" indent="-342900">
              <a:buFont typeface="Arial" panose="020B0604020202020204" pitchFamily="34" charset="0"/>
              <a:buChar char="•"/>
            </a:pPr>
            <a:r>
              <a:rPr lang="en-GB" dirty="0"/>
              <a:t>PCLP increased more than expected, mitigating the need for any further actions</a:t>
            </a:r>
          </a:p>
        </p:txBody>
      </p:sp>
      <p:graphicFrame>
        <p:nvGraphicFramePr>
          <p:cNvPr id="7" name="Content Placeholder 6">
            <a:extLst>
              <a:ext uri="{FF2B5EF4-FFF2-40B4-BE49-F238E27FC236}">
                <a16:creationId xmlns:a16="http://schemas.microsoft.com/office/drawing/2014/main" id="{B6FA9331-B7D9-4C6F-96E4-EBF969D5702B}"/>
              </a:ext>
            </a:extLst>
          </p:cNvPr>
          <p:cNvGraphicFramePr>
            <a:graphicFrameLocks noGrp="1"/>
          </p:cNvGraphicFramePr>
          <p:nvPr>
            <p:ph idx="1"/>
            <p:extLst>
              <p:ext uri="{D42A27DB-BD31-4B8C-83A1-F6EECF244321}">
                <p14:modId xmlns:p14="http://schemas.microsoft.com/office/powerpoint/2010/main" val="3299524842"/>
              </p:ext>
            </p:extLst>
          </p:nvPr>
        </p:nvGraphicFramePr>
        <p:xfrm>
          <a:off x="404813" y="1512888"/>
          <a:ext cx="7535862" cy="470693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8AE9B2F5-AA1E-4CAF-898D-C6D38FA30ED2}"/>
              </a:ext>
            </a:extLst>
          </p:cNvPr>
          <p:cNvSpPr/>
          <p:nvPr/>
        </p:nvSpPr>
        <p:spPr>
          <a:xfrm>
            <a:off x="3980962" y="5038518"/>
            <a:ext cx="406400" cy="396240"/>
          </a:xfrm>
          <a:prstGeom prst="ellipse">
            <a:avLst/>
          </a:prstGeom>
          <a:solidFill>
            <a:schemeClr val="bg1"/>
          </a:solidFill>
          <a:ln>
            <a:solidFill>
              <a:srgbClr val="007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9" name="Oval 8">
            <a:extLst>
              <a:ext uri="{FF2B5EF4-FFF2-40B4-BE49-F238E27FC236}">
                <a16:creationId xmlns:a16="http://schemas.microsoft.com/office/drawing/2014/main" id="{8E8F70D8-DC60-414E-8A79-EFC68C426E63}"/>
              </a:ext>
            </a:extLst>
          </p:cNvPr>
          <p:cNvSpPr/>
          <p:nvPr/>
        </p:nvSpPr>
        <p:spPr>
          <a:xfrm>
            <a:off x="4527538" y="4091022"/>
            <a:ext cx="221456" cy="189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67B2C0A-28F1-41DD-8FC2-E886DD3DD179}"/>
              </a:ext>
            </a:extLst>
          </p:cNvPr>
          <p:cNvSpPr/>
          <p:nvPr/>
        </p:nvSpPr>
        <p:spPr>
          <a:xfrm>
            <a:off x="4184162" y="4738645"/>
            <a:ext cx="507206" cy="477838"/>
          </a:xfrm>
          <a:prstGeom prst="ellipse">
            <a:avLst/>
          </a:prstGeom>
          <a:solidFill>
            <a:schemeClr val="bg1"/>
          </a:solidFill>
          <a:ln>
            <a:solidFill>
              <a:srgbClr val="007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803288AA-8C5A-4998-8734-9320177E7B1E}"/>
              </a:ext>
            </a:extLst>
          </p:cNvPr>
          <p:cNvSpPr/>
          <p:nvPr/>
        </p:nvSpPr>
        <p:spPr>
          <a:xfrm>
            <a:off x="4261870" y="3783245"/>
            <a:ext cx="334724"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9170FA4-99DA-4954-ABD3-EE117EF69CA5}"/>
              </a:ext>
            </a:extLst>
          </p:cNvPr>
          <p:cNvSpPr txBox="1"/>
          <p:nvPr/>
        </p:nvSpPr>
        <p:spPr>
          <a:xfrm>
            <a:off x="3695212" y="5345112"/>
            <a:ext cx="1664652" cy="307777"/>
          </a:xfrm>
          <a:prstGeom prst="rect">
            <a:avLst/>
          </a:prstGeom>
          <a:noFill/>
        </p:spPr>
        <p:txBody>
          <a:bodyPr wrap="square" rtlCol="0">
            <a:spAutoFit/>
          </a:bodyPr>
          <a:lstStyle/>
          <a:p>
            <a:r>
              <a:rPr lang="en-GB" sz="1400" dirty="0"/>
              <a:t>Sell 1.9mcm</a:t>
            </a:r>
          </a:p>
        </p:txBody>
      </p:sp>
      <p:sp>
        <p:nvSpPr>
          <p:cNvPr id="13" name="TextBox 12">
            <a:extLst>
              <a:ext uri="{FF2B5EF4-FFF2-40B4-BE49-F238E27FC236}">
                <a16:creationId xmlns:a16="http://schemas.microsoft.com/office/drawing/2014/main" id="{1FBBA924-A406-499C-B3A0-DC8F80FDCBBE}"/>
              </a:ext>
            </a:extLst>
          </p:cNvPr>
          <p:cNvSpPr txBox="1"/>
          <p:nvPr/>
        </p:nvSpPr>
        <p:spPr>
          <a:xfrm>
            <a:off x="4184162" y="4433235"/>
            <a:ext cx="1664652" cy="307777"/>
          </a:xfrm>
          <a:prstGeom prst="rect">
            <a:avLst/>
          </a:prstGeom>
          <a:noFill/>
        </p:spPr>
        <p:txBody>
          <a:bodyPr wrap="square" rtlCol="0">
            <a:spAutoFit/>
          </a:bodyPr>
          <a:lstStyle/>
          <a:p>
            <a:r>
              <a:rPr lang="en-GB" sz="1400" dirty="0"/>
              <a:t>Sell 2.2mcm</a:t>
            </a:r>
          </a:p>
        </p:txBody>
      </p:sp>
      <p:sp>
        <p:nvSpPr>
          <p:cNvPr id="14" name="TextBox 13">
            <a:extLst>
              <a:ext uri="{FF2B5EF4-FFF2-40B4-BE49-F238E27FC236}">
                <a16:creationId xmlns:a16="http://schemas.microsoft.com/office/drawing/2014/main" id="{B33F03A3-F96F-4808-8CDC-C88510AE4299}"/>
              </a:ext>
            </a:extLst>
          </p:cNvPr>
          <p:cNvSpPr txBox="1"/>
          <p:nvPr/>
        </p:nvSpPr>
        <p:spPr>
          <a:xfrm>
            <a:off x="4271023" y="3429000"/>
            <a:ext cx="1664652" cy="307777"/>
          </a:xfrm>
          <a:prstGeom prst="rect">
            <a:avLst/>
          </a:prstGeom>
          <a:noFill/>
        </p:spPr>
        <p:txBody>
          <a:bodyPr wrap="square" rtlCol="0">
            <a:spAutoFit/>
          </a:bodyPr>
          <a:lstStyle/>
          <a:p>
            <a:r>
              <a:rPr lang="en-GB" sz="1400" dirty="0"/>
              <a:t>Buy 1.2 mcm</a:t>
            </a:r>
          </a:p>
        </p:txBody>
      </p:sp>
      <p:sp>
        <p:nvSpPr>
          <p:cNvPr id="15" name="TextBox 14">
            <a:extLst>
              <a:ext uri="{FF2B5EF4-FFF2-40B4-BE49-F238E27FC236}">
                <a16:creationId xmlns:a16="http://schemas.microsoft.com/office/drawing/2014/main" id="{73E66923-FE2B-4E68-9C71-DB6803A5F583}"/>
              </a:ext>
            </a:extLst>
          </p:cNvPr>
          <p:cNvSpPr txBox="1"/>
          <p:nvPr/>
        </p:nvSpPr>
        <p:spPr>
          <a:xfrm>
            <a:off x="4638266" y="3829954"/>
            <a:ext cx="1664652" cy="307777"/>
          </a:xfrm>
          <a:prstGeom prst="rect">
            <a:avLst/>
          </a:prstGeom>
          <a:noFill/>
        </p:spPr>
        <p:txBody>
          <a:bodyPr wrap="square" rtlCol="0">
            <a:spAutoFit/>
          </a:bodyPr>
          <a:lstStyle/>
          <a:p>
            <a:r>
              <a:rPr lang="en-GB" sz="1400" dirty="0"/>
              <a:t>Buy 0.5 mcm</a:t>
            </a:r>
          </a:p>
        </p:txBody>
      </p:sp>
    </p:spTree>
    <p:extLst>
      <p:ext uri="{BB962C8B-B14F-4D97-AF65-F5344CB8AC3E}">
        <p14:creationId xmlns:p14="http://schemas.microsoft.com/office/powerpoint/2010/main" val="12250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CB5-A581-4052-BCDB-E17195B85991}"/>
              </a:ext>
            </a:extLst>
          </p:cNvPr>
          <p:cNvSpPr>
            <a:spLocks noGrp="1"/>
          </p:cNvSpPr>
          <p:nvPr>
            <p:ph type="title"/>
          </p:nvPr>
        </p:nvSpPr>
        <p:spPr/>
        <p:txBody>
          <a:bodyPr/>
          <a:lstStyle/>
          <a:p>
            <a:r>
              <a:rPr lang="en-GB" dirty="0"/>
              <a:t>PCLP 18</a:t>
            </a:r>
            <a:r>
              <a:rPr lang="en-GB" baseline="30000" dirty="0"/>
              <a:t>th</a:t>
            </a:r>
            <a:r>
              <a:rPr lang="en-GB" dirty="0"/>
              <a:t> January</a:t>
            </a:r>
          </a:p>
        </p:txBody>
      </p:sp>
      <p:sp>
        <p:nvSpPr>
          <p:cNvPr id="4" name="Footer Placeholder 3">
            <a:extLst>
              <a:ext uri="{FF2B5EF4-FFF2-40B4-BE49-F238E27FC236}">
                <a16:creationId xmlns:a16="http://schemas.microsoft.com/office/drawing/2014/main" id="{A7BE6B3B-CEEE-4564-A4AC-0E243DECA2CE}"/>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E859F3CD-1D54-4013-889D-77310BEA33A8}"/>
              </a:ext>
            </a:extLst>
          </p:cNvPr>
          <p:cNvSpPr>
            <a:spLocks noGrp="1"/>
          </p:cNvSpPr>
          <p:nvPr>
            <p:ph type="sldNum" sz="quarter" idx="12"/>
          </p:nvPr>
        </p:nvSpPr>
        <p:spPr/>
        <p:txBody>
          <a:bodyPr/>
          <a:lstStyle/>
          <a:p>
            <a:fld id="{22D356C2-113D-466F-A9E6-BFB2DEE646A5}" type="slidenum">
              <a:rPr lang="en-GB" smtClean="0"/>
              <a:t>9</a:t>
            </a:fld>
            <a:endParaRPr lang="en-GB"/>
          </a:p>
        </p:txBody>
      </p:sp>
      <p:sp>
        <p:nvSpPr>
          <p:cNvPr id="6" name="Content Placeholder 5">
            <a:extLst>
              <a:ext uri="{FF2B5EF4-FFF2-40B4-BE49-F238E27FC236}">
                <a16:creationId xmlns:a16="http://schemas.microsoft.com/office/drawing/2014/main" id="{857E7573-5E1B-46ED-9C5D-A27E911B4691}"/>
              </a:ext>
            </a:extLst>
          </p:cNvPr>
          <p:cNvSpPr>
            <a:spLocks noGrp="1"/>
          </p:cNvSpPr>
          <p:nvPr>
            <p:ph idx="13"/>
          </p:nvPr>
        </p:nvSpPr>
        <p:spPr/>
        <p:txBody>
          <a:bodyPr/>
          <a:lstStyle/>
          <a:p>
            <a:pPr marL="342900" indent="-342900">
              <a:buFont typeface="Arial" panose="020B0604020202020204" pitchFamily="34" charset="0"/>
              <a:buChar char="•"/>
            </a:pPr>
            <a:r>
              <a:rPr lang="en-GB" dirty="0"/>
              <a:t>OLP of 369.4mcm (dotted line)</a:t>
            </a:r>
          </a:p>
          <a:p>
            <a:pPr marL="342900" indent="-342900">
              <a:buFont typeface="Arial" panose="020B0604020202020204" pitchFamily="34" charset="0"/>
              <a:buChar char="•"/>
            </a:pPr>
            <a:r>
              <a:rPr lang="en-GB" dirty="0"/>
              <a:t>PCLP (Green line) showing as significantly short early on in day</a:t>
            </a:r>
          </a:p>
          <a:p>
            <a:pPr marL="342900" indent="-342900">
              <a:buFont typeface="Arial" panose="020B0604020202020204" pitchFamily="34" charset="0"/>
              <a:buChar char="•"/>
            </a:pPr>
            <a:r>
              <a:rPr lang="en-GB" dirty="0"/>
              <a:t>Sell Actions taken at 3 and 4pm</a:t>
            </a:r>
          </a:p>
          <a:p>
            <a:pPr marL="342900" indent="-342900">
              <a:buFont typeface="Arial" panose="020B0604020202020204" pitchFamily="34" charset="0"/>
              <a:buChar char="•"/>
            </a:pPr>
            <a:r>
              <a:rPr lang="en-GB" dirty="0"/>
              <a:t>Balance already short, sell actions expected to impact this further</a:t>
            </a:r>
          </a:p>
          <a:p>
            <a:pPr marL="342900" indent="-342900">
              <a:buFont typeface="Arial" panose="020B0604020202020204" pitchFamily="34" charset="0"/>
              <a:buChar char="•"/>
            </a:pPr>
            <a:r>
              <a:rPr lang="en-GB" dirty="0"/>
              <a:t>Secondary Buy Actions taken to improve national balance</a:t>
            </a:r>
          </a:p>
          <a:p>
            <a:pPr marL="342900" indent="-342900">
              <a:buFont typeface="Arial" panose="020B0604020202020204" pitchFamily="34" charset="0"/>
              <a:buChar char="•"/>
            </a:pPr>
            <a:r>
              <a:rPr lang="en-GB" dirty="0"/>
              <a:t>PCLP increased more than expected, mitigating the need for any further actions</a:t>
            </a:r>
          </a:p>
        </p:txBody>
      </p:sp>
      <p:graphicFrame>
        <p:nvGraphicFramePr>
          <p:cNvPr id="7" name="Content Placeholder 6">
            <a:extLst>
              <a:ext uri="{FF2B5EF4-FFF2-40B4-BE49-F238E27FC236}">
                <a16:creationId xmlns:a16="http://schemas.microsoft.com/office/drawing/2014/main" id="{B6FA9331-B7D9-4C6F-96E4-EBF969D5702B}"/>
              </a:ext>
            </a:extLst>
          </p:cNvPr>
          <p:cNvGraphicFramePr>
            <a:graphicFrameLocks noGrp="1"/>
          </p:cNvGraphicFramePr>
          <p:nvPr>
            <p:ph idx="1"/>
          </p:nvPr>
        </p:nvGraphicFramePr>
        <p:xfrm>
          <a:off x="404813" y="1512888"/>
          <a:ext cx="7535862" cy="470693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8AE9B2F5-AA1E-4CAF-898D-C6D38FA30ED2}"/>
              </a:ext>
            </a:extLst>
          </p:cNvPr>
          <p:cNvSpPr/>
          <p:nvPr/>
        </p:nvSpPr>
        <p:spPr>
          <a:xfrm>
            <a:off x="3980962" y="5038518"/>
            <a:ext cx="406400" cy="396240"/>
          </a:xfrm>
          <a:prstGeom prst="ellipse">
            <a:avLst/>
          </a:prstGeom>
          <a:solidFill>
            <a:schemeClr val="bg1"/>
          </a:solidFill>
          <a:ln>
            <a:solidFill>
              <a:srgbClr val="007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9" name="Oval 8">
            <a:extLst>
              <a:ext uri="{FF2B5EF4-FFF2-40B4-BE49-F238E27FC236}">
                <a16:creationId xmlns:a16="http://schemas.microsoft.com/office/drawing/2014/main" id="{8E8F70D8-DC60-414E-8A79-EFC68C426E63}"/>
              </a:ext>
            </a:extLst>
          </p:cNvPr>
          <p:cNvSpPr/>
          <p:nvPr/>
        </p:nvSpPr>
        <p:spPr>
          <a:xfrm>
            <a:off x="4527538" y="4091022"/>
            <a:ext cx="221456" cy="189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67B2C0A-28F1-41DD-8FC2-E886DD3DD179}"/>
              </a:ext>
            </a:extLst>
          </p:cNvPr>
          <p:cNvSpPr/>
          <p:nvPr/>
        </p:nvSpPr>
        <p:spPr>
          <a:xfrm>
            <a:off x="4184162" y="4738645"/>
            <a:ext cx="507206" cy="477838"/>
          </a:xfrm>
          <a:prstGeom prst="ellipse">
            <a:avLst/>
          </a:prstGeom>
          <a:solidFill>
            <a:schemeClr val="bg1"/>
          </a:solidFill>
          <a:ln>
            <a:solidFill>
              <a:srgbClr val="007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803288AA-8C5A-4998-8734-9320177E7B1E}"/>
              </a:ext>
            </a:extLst>
          </p:cNvPr>
          <p:cNvSpPr/>
          <p:nvPr/>
        </p:nvSpPr>
        <p:spPr>
          <a:xfrm>
            <a:off x="4261870" y="3783245"/>
            <a:ext cx="334724"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9170FA4-99DA-4954-ABD3-EE117EF69CA5}"/>
              </a:ext>
            </a:extLst>
          </p:cNvPr>
          <p:cNvSpPr txBox="1"/>
          <p:nvPr/>
        </p:nvSpPr>
        <p:spPr>
          <a:xfrm>
            <a:off x="3695212" y="5345112"/>
            <a:ext cx="1664652" cy="307777"/>
          </a:xfrm>
          <a:prstGeom prst="rect">
            <a:avLst/>
          </a:prstGeom>
          <a:noFill/>
        </p:spPr>
        <p:txBody>
          <a:bodyPr wrap="square" rtlCol="0">
            <a:spAutoFit/>
          </a:bodyPr>
          <a:lstStyle/>
          <a:p>
            <a:r>
              <a:rPr lang="en-GB" sz="1400" dirty="0"/>
              <a:t>Sell 1.9mcm</a:t>
            </a:r>
          </a:p>
        </p:txBody>
      </p:sp>
      <p:sp>
        <p:nvSpPr>
          <p:cNvPr id="13" name="TextBox 12">
            <a:extLst>
              <a:ext uri="{FF2B5EF4-FFF2-40B4-BE49-F238E27FC236}">
                <a16:creationId xmlns:a16="http://schemas.microsoft.com/office/drawing/2014/main" id="{1FBBA924-A406-499C-B3A0-DC8F80FDCBBE}"/>
              </a:ext>
            </a:extLst>
          </p:cNvPr>
          <p:cNvSpPr txBox="1"/>
          <p:nvPr/>
        </p:nvSpPr>
        <p:spPr>
          <a:xfrm>
            <a:off x="4184162" y="4433235"/>
            <a:ext cx="1664652" cy="307777"/>
          </a:xfrm>
          <a:prstGeom prst="rect">
            <a:avLst/>
          </a:prstGeom>
          <a:noFill/>
        </p:spPr>
        <p:txBody>
          <a:bodyPr wrap="square" rtlCol="0">
            <a:spAutoFit/>
          </a:bodyPr>
          <a:lstStyle/>
          <a:p>
            <a:r>
              <a:rPr lang="en-GB" sz="1400" dirty="0"/>
              <a:t>Sell 2.2mcm</a:t>
            </a:r>
          </a:p>
        </p:txBody>
      </p:sp>
      <p:sp>
        <p:nvSpPr>
          <p:cNvPr id="14" name="TextBox 13">
            <a:extLst>
              <a:ext uri="{FF2B5EF4-FFF2-40B4-BE49-F238E27FC236}">
                <a16:creationId xmlns:a16="http://schemas.microsoft.com/office/drawing/2014/main" id="{B33F03A3-F96F-4808-8CDC-C88510AE4299}"/>
              </a:ext>
            </a:extLst>
          </p:cNvPr>
          <p:cNvSpPr txBox="1"/>
          <p:nvPr/>
        </p:nvSpPr>
        <p:spPr>
          <a:xfrm>
            <a:off x="4271023" y="3429000"/>
            <a:ext cx="1664652" cy="307777"/>
          </a:xfrm>
          <a:prstGeom prst="rect">
            <a:avLst/>
          </a:prstGeom>
          <a:noFill/>
        </p:spPr>
        <p:txBody>
          <a:bodyPr wrap="square" rtlCol="0">
            <a:spAutoFit/>
          </a:bodyPr>
          <a:lstStyle/>
          <a:p>
            <a:r>
              <a:rPr lang="en-GB" sz="1400" dirty="0"/>
              <a:t>Buy 1.2 mcm</a:t>
            </a:r>
          </a:p>
        </p:txBody>
      </p:sp>
      <p:sp>
        <p:nvSpPr>
          <p:cNvPr id="15" name="TextBox 14">
            <a:extLst>
              <a:ext uri="{FF2B5EF4-FFF2-40B4-BE49-F238E27FC236}">
                <a16:creationId xmlns:a16="http://schemas.microsoft.com/office/drawing/2014/main" id="{73E66923-FE2B-4E68-9C71-DB6803A5F583}"/>
              </a:ext>
            </a:extLst>
          </p:cNvPr>
          <p:cNvSpPr txBox="1"/>
          <p:nvPr/>
        </p:nvSpPr>
        <p:spPr>
          <a:xfrm>
            <a:off x="4638266" y="3829954"/>
            <a:ext cx="1664652" cy="307777"/>
          </a:xfrm>
          <a:prstGeom prst="rect">
            <a:avLst/>
          </a:prstGeom>
          <a:noFill/>
        </p:spPr>
        <p:txBody>
          <a:bodyPr wrap="square" rtlCol="0">
            <a:spAutoFit/>
          </a:bodyPr>
          <a:lstStyle/>
          <a:p>
            <a:r>
              <a:rPr lang="en-GB" sz="1400" dirty="0"/>
              <a:t>Buy 0.5 mcm</a:t>
            </a:r>
          </a:p>
        </p:txBody>
      </p:sp>
    </p:spTree>
    <p:extLst>
      <p:ext uri="{BB962C8B-B14F-4D97-AF65-F5344CB8AC3E}">
        <p14:creationId xmlns:p14="http://schemas.microsoft.com/office/powerpoint/2010/main" val="14237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potx  -  Read-Only" id="{5B76DF23-CA7E-41DE-90DA-B1913AE607E6}" vid="{61D78BBE-8CC6-487F-9E32-C58C683637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F1071FEC59E41A820E9294AE07AB1" ma:contentTypeVersion="13" ma:contentTypeDescription="Create a new document." ma:contentTypeScope="" ma:versionID="afa430f74a32e3efa4060f383787e031">
  <xsd:schema xmlns:xsd="http://www.w3.org/2001/XMLSchema" xmlns:xs="http://www.w3.org/2001/XMLSchema" xmlns:p="http://schemas.microsoft.com/office/2006/metadata/properties" xmlns:ns2="028dae23-1077-43f0-af6a-f64793792108" xmlns:ns3="3ee84ff3-1fa2-4b0e-bbc1-9d3729ac2ba9" targetNamespace="http://schemas.microsoft.com/office/2006/metadata/properties" ma:root="true" ma:fieldsID="8dabbb055c5f64ea5c64131a36c7f1a8" ns2:_="" ns3:_="">
    <xsd:import namespace="028dae23-1077-43f0-af6a-f64793792108"/>
    <xsd:import namespace="3ee84ff3-1fa2-4b0e-bbc1-9d3729ac2ba9"/>
    <xsd:element name="properties">
      <xsd:complexType>
        <xsd:sequence>
          <xsd:element name="documentManagement">
            <xsd:complexType>
              <xsd:all>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dae23-1077-43f0-af6a-f64793792108" elementFormDefault="qualified">
    <xsd:import namespace="http://schemas.microsoft.com/office/2006/documentManagement/types"/>
    <xsd:import namespace="http://schemas.microsoft.com/office/infopath/2007/PartnerControls"/>
    <xsd:element name="Sign_x002d_off_x0020_status" ma:index="8"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format="Dropdown" ma:internalName="Sign_x002d_off_x0020_statu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28dae23-1077-43f0-af6a-f64793792108" xsi:nil="true"/>
    <Sign_x002d_off_x0020_status xmlns="028dae23-1077-43f0-af6a-f64793792108">
      <UserInfo>
        <DisplayName/>
        <AccountId xsi:nil="true"/>
        <AccountType/>
      </UserInfo>
    </Sign_x002d_off_x0020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B6046D-1970-4C5B-9466-184DAB863239}"/>
</file>

<file path=customXml/itemProps2.xml><?xml version="1.0" encoding="utf-8"?>
<ds:datastoreItem xmlns:ds="http://schemas.openxmlformats.org/officeDocument/2006/customXml" ds:itemID="{D06C0955-E97B-47AD-82BE-44B64AC7AB55}">
  <ds:schemaRefs>
    <ds:schemaRef ds:uri="http://schemas.microsoft.com/office/2006/documentManagement/types"/>
    <ds:schemaRef ds:uri="http://schemas.microsoft.com/office/infopath/2007/PartnerControls"/>
    <ds:schemaRef ds:uri="fd3f14cf-c43e-4448-85f1-d3a36c181a0a"/>
    <ds:schemaRef ds:uri="http://purl.org/dc/elements/1.1/"/>
    <ds:schemaRef ds:uri="http://schemas.microsoft.com/office/2006/metadata/properties"/>
    <ds:schemaRef ds:uri="cadce026-d35b-4a62-a2ee-1436bb44fb5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1A826C3-D190-4917-A9A8-24B0F3102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NGT_PowerPoint template</Template>
  <TotalTime>4869</TotalTime>
  <Words>1405</Words>
  <Application>Microsoft Office PowerPoint</Application>
  <PresentationFormat>Widescreen</PresentationFormat>
  <Paragraphs>177</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Tenorite</vt:lpstr>
      <vt:lpstr>Calibri</vt:lpstr>
      <vt:lpstr>Arial</vt:lpstr>
      <vt:lpstr>Office Theme</vt:lpstr>
      <vt:lpstr>Milford Haven 18th January – Worked Example</vt:lpstr>
      <vt:lpstr>Background</vt:lpstr>
      <vt:lpstr>Key Considerations</vt:lpstr>
      <vt:lpstr>National Balance</vt:lpstr>
      <vt:lpstr>PCLP 18th January</vt:lpstr>
      <vt:lpstr>PCLP 18th January</vt:lpstr>
      <vt:lpstr>PCLP 18th January</vt:lpstr>
      <vt:lpstr>PCLP 18th January</vt:lpstr>
      <vt:lpstr>PCLP 18th January</vt:lpstr>
      <vt:lpstr>Locational/Physical Balance Considerations</vt:lpstr>
      <vt:lpstr>Price Spread  - Locational Actions vs SMP Buy/Sell</vt:lpstr>
      <vt:lpstr>NGT Buy Actions vs SAP - Difference</vt:lpstr>
      <vt:lpstr>How are we incentivised?</vt:lpstr>
      <vt:lpstr>Cost Calculation and Examples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runs here</dc:title>
  <dc:creator>Cahill, Martin</dc:creator>
  <cp:lastModifiedBy>Cahill, Martin</cp:lastModifiedBy>
  <cp:revision>1</cp:revision>
  <dcterms:created xsi:type="dcterms:W3CDTF">2023-02-08T13:31:35Z</dcterms:created>
  <dcterms:modified xsi:type="dcterms:W3CDTF">2023-02-22T15:20:15Z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0x01010082C04B8B39E81A45BB23B658E64D401A</vt:lpwstr>
  </property>
</Properties>
</file>