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300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056E67-62AC-4F37-A99F-0BB388BBFB5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 varScale="1">
        <p:scale>
          <a:sx n="108" d="100"/>
          <a:sy n="108" d="100"/>
        </p:scale>
        <p:origin x="1224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MAR 2023 – FEB 2025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65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MARCH  2023</a:t>
            </a:r>
          </a:p>
        </p:txBody>
      </p:sp>
    </p:spTree>
    <p:extLst>
      <p:ext uri="{BB962C8B-B14F-4D97-AF65-F5344CB8AC3E}">
        <p14:creationId xmlns:p14="http://schemas.microsoft.com/office/powerpoint/2010/main" val="9457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26578"/>
              </p:ext>
            </p:extLst>
          </p:nvPr>
        </p:nvGraphicFramePr>
        <p:xfrm>
          <a:off x="179514" y="467975"/>
          <a:ext cx="8928992" cy="303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792573684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43843328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218376023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1099884066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116105998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129851740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419706254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881839774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201992545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1510459985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788497068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33749638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966851419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827292974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125567043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2083585492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4205484910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137093587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377492555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4176021801"/>
                    </a:ext>
                  </a:extLst>
                </a:gridCol>
                <a:gridCol w="306034">
                  <a:extLst>
                    <a:ext uri="{9D8B030D-6E8A-4147-A177-3AD203B41FA5}">
                      <a16:colId xmlns:a16="http://schemas.microsoft.com/office/drawing/2014/main" val="3013681022"/>
                    </a:ext>
                  </a:extLst>
                </a:gridCol>
              </a:tblGrid>
              <a:tr h="61206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2023-2025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+mj-lt"/>
                        </a:rPr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+mj-lt"/>
                        </a:rPr>
                        <a:t>2025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365887">
                <a:tc gridSpan="3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Jan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9143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MAJOR RELEASES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5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+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CP5564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+</a:t>
                      </a:r>
                    </a:p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114756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MAJOR RELEASES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XRN5579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 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1543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2104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 2023 – 2025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B80F05-215A-4BF2-BE1E-43EEB1390E66}"/>
              </a:ext>
            </a:extLst>
          </p:cNvPr>
          <p:cNvCxnSpPr>
            <a:cxnSpLocks/>
          </p:cNvCxnSpPr>
          <p:nvPr/>
        </p:nvCxnSpPr>
        <p:spPr>
          <a:xfrm>
            <a:off x="4823464" y="1059582"/>
            <a:ext cx="0" cy="2448273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CCCC6-6F36-4A2A-8659-2CBDBA200535}"/>
              </a:ext>
            </a:extLst>
          </p:cNvPr>
          <p:cNvSpPr/>
          <p:nvPr/>
        </p:nvSpPr>
        <p:spPr>
          <a:xfrm>
            <a:off x="1763688" y="1685875"/>
            <a:ext cx="6111219" cy="38181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Oct 22 to Oct 24 </a:t>
            </a:r>
            <a:endParaRPr lang="en-GB" sz="1200" dirty="0">
              <a:latin typeface="Arial" panose="020B0604020202020204" pitchFamily="34" charset="0"/>
            </a:endParaRP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F75B7E-B7DA-4B3C-9C70-5EFE833E07E6}"/>
              </a:ext>
            </a:extLst>
          </p:cNvPr>
          <p:cNvSpPr/>
          <p:nvPr/>
        </p:nvSpPr>
        <p:spPr>
          <a:xfrm>
            <a:off x="1763688" y="2715765"/>
            <a:ext cx="504056" cy="38181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CV01 </a:t>
            </a:r>
          </a:p>
          <a:p>
            <a:pPr algn="ctr"/>
            <a:r>
              <a:rPr lang="en-GB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LTFS</a:t>
            </a:r>
            <a:endParaRPr lang="en-GB" sz="8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E28FDD-0A7E-4E52-8D86-EE62DB5E5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4160"/>
            <a:ext cx="8229600" cy="1117830"/>
          </a:xfrm>
        </p:spPr>
        <p:txBody>
          <a:bodyPr>
            <a:normAutofit/>
          </a:bodyPr>
          <a:lstStyle/>
          <a:p>
            <a:r>
              <a:rPr lang="en-GB" sz="1600" dirty="0"/>
              <a:t>XRN5579 CV01 Long Term Flow Swap automation implemented successfully on 19</a:t>
            </a:r>
            <a:r>
              <a:rPr lang="en-GB" sz="1600" baseline="30000" dirty="0"/>
              <a:t>th</a:t>
            </a:r>
            <a:r>
              <a:rPr lang="en-GB" sz="1600" dirty="0"/>
              <a:t> March into Gemini</a:t>
            </a:r>
          </a:p>
        </p:txBody>
      </p:sp>
    </p:spTree>
    <p:extLst>
      <p:ext uri="{BB962C8B-B14F-4D97-AF65-F5344CB8AC3E}">
        <p14:creationId xmlns:p14="http://schemas.microsoft.com/office/powerpoint/2010/main" val="2505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dcmitype/"/>
    <ds:schemaRef ds:uri="http://schemas.microsoft.com/office/2006/metadata/properties"/>
    <ds:schemaRef ds:uri="bf9d48c0-3fb6-4ed7-a7f5-694bb9231734"/>
    <ds:schemaRef ds:uri="http://schemas.microsoft.com/office/2006/documentManagement/types"/>
    <ds:schemaRef ds:uri="96c62218-d085-4097-ae9c-d3a1c6eefef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AE4306-FFC4-46D2-83C1-4517F690EF5D}"/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On-screen Show (16:9)</PresentationFormat>
  <Paragraphs>70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MAR 2023 – FEB 2025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2023-03-29T09:17:35Z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