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6"/>
  </p:notesMasterIdLst>
  <p:sldIdLst>
    <p:sldId id="31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C55"/>
    <a:srgbClr val="56CF9E"/>
    <a:srgbClr val="3E5AA8"/>
    <a:srgbClr val="000000"/>
    <a:srgbClr val="9CCB3B"/>
    <a:srgbClr val="FFBF00"/>
    <a:srgbClr val="FFFFFF"/>
    <a:srgbClr val="B1D6E8"/>
    <a:srgbClr val="CCFF99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Cole" userId="70e99802-3512-48a6-b6ac-354852db8eb5" providerId="ADAL" clId="{63233034-7561-4113-80D8-C2BE9A706E3F}"/>
    <pc:docChg chg="undo redo custSel addSld delSld modSld delMainMaster">
      <pc:chgData name="William Cole" userId="70e99802-3512-48a6-b6ac-354852db8eb5" providerId="ADAL" clId="{63233034-7561-4113-80D8-C2BE9A706E3F}" dt="2023-04-25T15:39:57.158" v="3077" actId="20577"/>
      <pc:docMkLst>
        <pc:docMk/>
      </pc:docMkLst>
      <pc:sldChg chg="addSp delSp modSp add del mod">
        <pc:chgData name="William Cole" userId="70e99802-3512-48a6-b6ac-354852db8eb5" providerId="ADAL" clId="{63233034-7561-4113-80D8-C2BE9A706E3F}" dt="2023-04-25T15:39:57.158" v="3077" actId="20577"/>
        <pc:sldMkLst>
          <pc:docMk/>
          <pc:sldMk cId="2162940509" sldId="311"/>
        </pc:sldMkLst>
        <pc:spChg chg="mod">
          <ac:chgData name="William Cole" userId="70e99802-3512-48a6-b6ac-354852db8eb5" providerId="ADAL" clId="{63233034-7561-4113-80D8-C2BE9A706E3F}" dt="2023-04-25T10:00:08.595" v="2911" actId="2711"/>
          <ac:spMkLst>
            <pc:docMk/>
            <pc:sldMk cId="2162940509" sldId="311"/>
            <ac:spMk id="2" creationId="{8405AC14-A788-4BAF-A545-1E87CADA7CD7}"/>
          </ac:spMkLst>
        </pc:spChg>
        <pc:graphicFrameChg chg="mod modGraphic">
          <ac:chgData name="William Cole" userId="70e99802-3512-48a6-b6ac-354852db8eb5" providerId="ADAL" clId="{63233034-7561-4113-80D8-C2BE9A706E3F}" dt="2023-04-25T15:39:57.158" v="3077" actId="20577"/>
          <ac:graphicFrameMkLst>
            <pc:docMk/>
            <pc:sldMk cId="2162940509" sldId="311"/>
            <ac:graphicFrameMk id="6" creationId="{11E99246-8E70-DADC-B603-604DA5E5DF1D}"/>
          </ac:graphicFrameMkLst>
        </pc:graphicFrameChg>
        <pc:picChg chg="del">
          <ac:chgData name="William Cole" userId="70e99802-3512-48a6-b6ac-354852db8eb5" providerId="ADAL" clId="{63233034-7561-4113-80D8-C2BE9A706E3F}" dt="2023-04-24T15:00:14.397" v="2864" actId="478"/>
          <ac:picMkLst>
            <pc:docMk/>
            <pc:sldMk cId="2162940509" sldId="311"/>
            <ac:picMk id="3" creationId="{EDAA1B0E-8E79-FD1A-3F4A-AC84CD5DF488}"/>
          </ac:picMkLst>
        </pc:picChg>
        <pc:picChg chg="add mod">
          <ac:chgData name="William Cole" userId="70e99802-3512-48a6-b6ac-354852db8eb5" providerId="ADAL" clId="{63233034-7561-4113-80D8-C2BE9A706E3F}" dt="2023-04-25T14:27:02.790" v="2949" actId="1076"/>
          <ac:picMkLst>
            <pc:docMk/>
            <pc:sldMk cId="2162940509" sldId="311"/>
            <ac:picMk id="20" creationId="{0344DC4C-7DE0-B9BC-421D-563EADF0D7E1}"/>
          </ac:picMkLst>
        </pc:picChg>
      </pc:sldChg>
      <pc:sldChg chg="addSp delSp modSp del mod">
        <pc:chgData name="William Cole" userId="70e99802-3512-48a6-b6ac-354852db8eb5" providerId="ADAL" clId="{63233034-7561-4113-80D8-C2BE9A706E3F}" dt="2023-04-24T14:00:27.320" v="2595" actId="47"/>
        <pc:sldMkLst>
          <pc:docMk/>
          <pc:sldMk cId="416191731" sldId="885"/>
        </pc:sldMkLst>
        <pc:spChg chg="mod">
          <ac:chgData name="William Cole" userId="70e99802-3512-48a6-b6ac-354852db8eb5" providerId="ADAL" clId="{63233034-7561-4113-80D8-C2BE9A706E3F}" dt="2023-02-28T11:26:40.468" v="1740" actId="14100"/>
          <ac:spMkLst>
            <pc:docMk/>
            <pc:sldMk cId="416191731" sldId="885"/>
            <ac:spMk id="2" creationId="{3BBF64D1-DD4B-479C-8274-060EA4CFB223}"/>
          </ac:spMkLst>
        </pc:spChg>
        <pc:spChg chg="mod">
          <ac:chgData name="William Cole" userId="70e99802-3512-48a6-b6ac-354852db8eb5" providerId="ADAL" clId="{63233034-7561-4113-80D8-C2BE9A706E3F}" dt="2023-03-28T11:02:41.084" v="181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William Cole" userId="70e99802-3512-48a6-b6ac-354852db8eb5" providerId="ADAL" clId="{63233034-7561-4113-80D8-C2BE9A706E3F}" dt="2023-04-24T13:59:08.866" v="2591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William Cole" userId="70e99802-3512-48a6-b6ac-354852db8eb5" providerId="ADAL" clId="{63233034-7561-4113-80D8-C2BE9A706E3F}" dt="2023-03-28T17:06:18.213" v="1876" actId="1037"/>
          <ac:picMkLst>
            <pc:docMk/>
            <pc:sldMk cId="416191731" sldId="885"/>
            <ac:picMk id="18" creationId="{0D32C4E0-A3FC-0A0D-5CBE-24ACBCA8E92A}"/>
          </ac:picMkLst>
        </pc:picChg>
        <pc:picChg chg="add del mod">
          <ac:chgData name="William Cole" userId="70e99802-3512-48a6-b6ac-354852db8eb5" providerId="ADAL" clId="{63233034-7561-4113-80D8-C2BE9A706E3F}" dt="2023-02-28T10:34:34.644" v="1083" actId="478"/>
          <ac:picMkLst>
            <pc:docMk/>
            <pc:sldMk cId="416191731" sldId="885"/>
            <ac:picMk id="18" creationId="{456DB7A1-E50B-4C8A-9ACF-17B25D726A7C}"/>
          </ac:picMkLst>
        </pc:picChg>
        <pc:picChg chg="add del mod">
          <ac:chgData name="William Cole" userId="70e99802-3512-48a6-b6ac-354852db8eb5" providerId="ADAL" clId="{63233034-7561-4113-80D8-C2BE9A706E3F}" dt="2023-01-25T14:46:51.202" v="318" actId="478"/>
          <ac:picMkLst>
            <pc:docMk/>
            <pc:sldMk cId="416191731" sldId="885"/>
            <ac:picMk id="18" creationId="{D883CE4C-53EF-4B62-8C8C-D961B9CAE4CB}"/>
          </ac:picMkLst>
        </pc:picChg>
        <pc:picChg chg="add del mod">
          <ac:chgData name="William Cole" userId="70e99802-3512-48a6-b6ac-354852db8eb5" providerId="ADAL" clId="{63233034-7561-4113-80D8-C2BE9A706E3F}" dt="2023-02-22T09:48:22.195" v="487" actId="478"/>
          <ac:picMkLst>
            <pc:docMk/>
            <pc:sldMk cId="416191731" sldId="885"/>
            <ac:picMk id="19" creationId="{45B55DF8-819C-478A-8D10-CDA2C4F69DBD}"/>
          </ac:picMkLst>
        </pc:picChg>
        <pc:picChg chg="del">
          <ac:chgData name="William Cole" userId="70e99802-3512-48a6-b6ac-354852db8eb5" providerId="ADAL" clId="{63233034-7561-4113-80D8-C2BE9A706E3F}" dt="2023-01-24T09:16:50.980" v="1" actId="478"/>
          <ac:picMkLst>
            <pc:docMk/>
            <pc:sldMk cId="416191731" sldId="885"/>
            <ac:picMk id="19" creationId="{A59869BA-6BFE-481C-8133-F4AD422A093E}"/>
          </ac:picMkLst>
        </pc:picChg>
        <pc:picChg chg="add del mod">
          <ac:chgData name="William Cole" userId="70e99802-3512-48a6-b6ac-354852db8eb5" providerId="ADAL" clId="{63233034-7561-4113-80D8-C2BE9A706E3F}" dt="2023-03-28T17:05:56.860" v="1849" actId="478"/>
          <ac:picMkLst>
            <pc:docMk/>
            <pc:sldMk cId="416191731" sldId="885"/>
            <ac:picMk id="19" creationId="{D589273E-EE05-454E-A0B4-A2B9FFD43B48}"/>
          </ac:picMkLst>
        </pc:picChg>
      </pc:sldChg>
      <pc:sldChg chg="add del">
        <pc:chgData name="William Cole" userId="70e99802-3512-48a6-b6ac-354852db8eb5" providerId="ADAL" clId="{63233034-7561-4113-80D8-C2BE9A706E3F}" dt="2023-04-24T15:01:37.163" v="2882" actId="47"/>
        <pc:sldMkLst>
          <pc:docMk/>
          <pc:sldMk cId="3016867101" sldId="1956"/>
        </pc:sldMkLst>
      </pc:sldChg>
      <pc:sldMasterChg chg="del delSldLayout">
        <pc:chgData name="William Cole" userId="70e99802-3512-48a6-b6ac-354852db8eb5" providerId="ADAL" clId="{63233034-7561-4113-80D8-C2BE9A706E3F}" dt="2023-04-24T14:00:27.320" v="2595" actId="47"/>
        <pc:sldMasterMkLst>
          <pc:docMk/>
          <pc:sldMasterMk cId="2279291146" sldId="2147483648"/>
        </pc:sldMasterMkLst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3130393238" sldId="2147483649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3531192810" sldId="2147483650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4187301052" sldId="2147483651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2865506742" sldId="2147483652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3118097958" sldId="2147483653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2881219712" sldId="2147483654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1307238705" sldId="2147483655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2480750428" sldId="2147483656"/>
          </pc:sldLayoutMkLst>
        </pc:sldLayoutChg>
        <pc:sldLayoutChg chg="del">
          <pc:chgData name="William Cole" userId="70e99802-3512-48a6-b6ac-354852db8eb5" providerId="ADAL" clId="{63233034-7561-4113-80D8-C2BE9A706E3F}" dt="2023-04-24T14:00:27.320" v="2595" actId="47"/>
          <pc:sldLayoutMkLst>
            <pc:docMk/>
            <pc:sldMasterMk cId="2279291146" sldId="2147483648"/>
            <pc:sldLayoutMk cId="1764219777" sldId="2147483657"/>
          </pc:sldLayoutMkLst>
        </pc:sldLayoutChg>
      </pc:sldMasterChg>
      <pc:sldMasterChg chg="del delSldLayout">
        <pc:chgData name="William Cole" userId="70e99802-3512-48a6-b6ac-354852db8eb5" providerId="ADAL" clId="{63233034-7561-4113-80D8-C2BE9A706E3F}" dt="2023-04-24T15:01:37.163" v="2882" actId="47"/>
        <pc:sldMasterMkLst>
          <pc:docMk/>
          <pc:sldMasterMk cId="687695047" sldId="2147483668"/>
        </pc:sldMasterMkLst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154357184" sldId="2147483669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929426637" sldId="2147483670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554552110" sldId="2147483671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605018944" sldId="2147483672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491235018" sldId="2147483673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20557860" sldId="2147483674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3648616259" sldId="2147483675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898691535" sldId="2147483676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129777055" sldId="2147483677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835954792" sldId="2147483678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386132863" sldId="2147483679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3574252536" sldId="2147483680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922795707" sldId="2147483681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630420716" sldId="2147483682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808939757" sldId="2147483683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3059765802" sldId="2147483684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937159415" sldId="2147483685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440843890" sldId="2147483686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065270257" sldId="2147483687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789113309" sldId="2147483688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308881818" sldId="2147483689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594808135" sldId="2147483690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3268746528" sldId="2147483691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500494471" sldId="2147483692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3903826451" sldId="2147483693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1111780761" sldId="2147483694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3734911200" sldId="2147483695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2247213570" sldId="2147483696"/>
          </pc:sldLayoutMkLst>
        </pc:sldLayoutChg>
        <pc:sldLayoutChg chg="del">
          <pc:chgData name="William Cole" userId="70e99802-3512-48a6-b6ac-354852db8eb5" providerId="ADAL" clId="{63233034-7561-4113-80D8-C2BE9A706E3F}" dt="2023-04-24T15:01:37.163" v="2882" actId="47"/>
          <pc:sldLayoutMkLst>
            <pc:docMk/>
            <pc:sldMasterMk cId="687695047" sldId="2147483668"/>
            <pc:sldLayoutMk cId="3953454675" sldId="2147483697"/>
          </pc:sldLayoutMkLst>
        </pc:sldLayoutChg>
      </pc:sldMasterChg>
    </pc:docChg>
  </pc:docChgLst>
  <pc:docChgLst>
    <pc:chgData name="Tracy OConnor" userId="c165d205-f988-41c6-a790-ae0515e39fe0" providerId="ADAL" clId="{96E29B26-513A-4E37-8C6E-101F37972E30}"/>
    <pc:docChg chg="custSel modSld">
      <pc:chgData name="Tracy OConnor" userId="c165d205-f988-41c6-a790-ae0515e39fe0" providerId="ADAL" clId="{96E29B26-513A-4E37-8C6E-101F37972E30}" dt="2023-04-26T09:08:57.784" v="216" actId="20577"/>
      <pc:docMkLst>
        <pc:docMk/>
      </pc:docMkLst>
      <pc:sldChg chg="modSp mod">
        <pc:chgData name="Tracy OConnor" userId="c165d205-f988-41c6-a790-ae0515e39fe0" providerId="ADAL" clId="{96E29B26-513A-4E37-8C6E-101F37972E30}" dt="2023-04-26T09:08:57.784" v="216" actId="20577"/>
        <pc:sldMkLst>
          <pc:docMk/>
          <pc:sldMk cId="2162940509" sldId="311"/>
        </pc:sldMkLst>
        <pc:graphicFrameChg chg="modGraphic">
          <ac:chgData name="Tracy OConnor" userId="c165d205-f988-41c6-a790-ae0515e39fe0" providerId="ADAL" clId="{96E29B26-513A-4E37-8C6E-101F37972E30}" dt="2023-04-26T09:08:57.784" v="216" actId="20577"/>
          <ac:graphicFrameMkLst>
            <pc:docMk/>
            <pc:sldMk cId="2162940509" sldId="311"/>
            <ac:graphicFrameMk id="6" creationId="{11E99246-8E70-DADC-B603-604DA5E5DF1D}"/>
          </ac:graphicFrameMkLst>
        </pc:graphicFrameChg>
      </pc:sldChg>
    </pc:docChg>
  </pc:docChgLst>
  <pc:docChgLst>
    <pc:chgData name="Rob Westwood" userId="53399957-054e-44ed-b453-3a7c18eb0eef" providerId="ADAL" clId="{191CB3B4-4294-4009-90B7-D105CDB70689}"/>
    <pc:docChg chg="custSel modSld">
      <pc:chgData name="Rob Westwood" userId="53399957-054e-44ed-b453-3a7c18eb0eef" providerId="ADAL" clId="{191CB3B4-4294-4009-90B7-D105CDB70689}" dt="2023-04-27T14:21:50.111" v="64" actId="20577"/>
      <pc:docMkLst>
        <pc:docMk/>
      </pc:docMkLst>
      <pc:sldChg chg="modSp mod">
        <pc:chgData name="Rob Westwood" userId="53399957-054e-44ed-b453-3a7c18eb0eef" providerId="ADAL" clId="{191CB3B4-4294-4009-90B7-D105CDB70689}" dt="2023-04-27T14:21:50.111" v="64" actId="20577"/>
        <pc:sldMkLst>
          <pc:docMk/>
          <pc:sldMk cId="2162940509" sldId="311"/>
        </pc:sldMkLst>
        <pc:graphicFrameChg chg="modGraphic">
          <ac:chgData name="Rob Westwood" userId="53399957-054e-44ed-b453-3a7c18eb0eef" providerId="ADAL" clId="{191CB3B4-4294-4009-90B7-D105CDB70689}" dt="2023-04-27T14:21:50.111" v="64" actId="20577"/>
          <ac:graphicFrameMkLst>
            <pc:docMk/>
            <pc:sldMk cId="2162940509" sldId="311"/>
            <ac:graphicFrameMk id="6" creationId="{11E99246-8E70-DADC-B603-604DA5E5DF1D}"/>
          </ac:graphicFrameMkLst>
        </pc:graphicFrameChg>
      </pc:sldChg>
    </pc:docChg>
  </pc:docChgLst>
  <pc:docChgLst>
    <pc:chgData name="Tracy OConnor" userId="c165d205-f988-41c6-a790-ae0515e39fe0" providerId="ADAL" clId="{C1375695-DAF3-452E-9267-DAC9B714E629}"/>
    <pc:docChg chg="modSld">
      <pc:chgData name="Tracy OConnor" userId="c165d205-f988-41c6-a790-ae0515e39fe0" providerId="ADAL" clId="{C1375695-DAF3-452E-9267-DAC9B714E629}" dt="2023-01-25T10:10:27.757" v="178" actId="20577"/>
      <pc:docMkLst>
        <pc:docMk/>
      </pc:docMkLst>
      <pc:sldChg chg="modSp mod">
        <pc:chgData name="Tracy OConnor" userId="c165d205-f988-41c6-a790-ae0515e39fe0" providerId="ADAL" clId="{C1375695-DAF3-452E-9267-DAC9B714E629}" dt="2023-01-25T10:10:27.757" v="178" actId="20577"/>
        <pc:sldMkLst>
          <pc:docMk/>
          <pc:sldMk cId="416191731" sldId="885"/>
        </pc:sldMkLst>
        <pc:spChg chg="mod">
          <ac:chgData name="Tracy OConnor" userId="c165d205-f988-41c6-a790-ae0515e39fe0" providerId="ADAL" clId="{C1375695-DAF3-452E-9267-DAC9B714E629}" dt="2023-01-25T09:22:06.279" v="25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C1375695-DAF3-452E-9267-DAC9B714E629}" dt="2023-01-25T10:10:27.757" v="178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Rob Westwood" userId="53399957-054e-44ed-b453-3a7c18eb0eef" providerId="ADAL" clId="{959F9771-9E44-4118-A15A-24E73EBB4797}"/>
    <pc:docChg chg="undo custSel modSld">
      <pc:chgData name="Rob Westwood" userId="53399957-054e-44ed-b453-3a7c18eb0eef" providerId="ADAL" clId="{959F9771-9E44-4118-A15A-24E73EBB4797}" dt="2023-04-26T09:47:31.590" v="13" actId="207"/>
      <pc:docMkLst>
        <pc:docMk/>
      </pc:docMkLst>
      <pc:sldChg chg="modSp mod">
        <pc:chgData name="Rob Westwood" userId="53399957-054e-44ed-b453-3a7c18eb0eef" providerId="ADAL" clId="{959F9771-9E44-4118-A15A-24E73EBB4797}" dt="2023-04-26T09:47:31.590" v="13" actId="207"/>
        <pc:sldMkLst>
          <pc:docMk/>
          <pc:sldMk cId="2162940509" sldId="311"/>
        </pc:sldMkLst>
        <pc:graphicFrameChg chg="mod modGraphic">
          <ac:chgData name="Rob Westwood" userId="53399957-054e-44ed-b453-3a7c18eb0eef" providerId="ADAL" clId="{959F9771-9E44-4118-A15A-24E73EBB4797}" dt="2023-04-26T09:47:31.590" v="13" actId="207"/>
          <ac:graphicFrameMkLst>
            <pc:docMk/>
            <pc:sldMk cId="2162940509" sldId="311"/>
            <ac:graphicFrameMk id="6" creationId="{11E99246-8E70-DADC-B603-604DA5E5DF1D}"/>
          </ac:graphicFrameMkLst>
        </pc:graphicFrameChg>
      </pc:sldChg>
    </pc:docChg>
  </pc:docChgLst>
  <pc:docChgLst>
    <pc:chgData name="Tracy OConnor" userId="c165d205-f988-41c6-a790-ae0515e39fe0" providerId="ADAL" clId="{DF646A6B-863C-467F-AD35-F5256EC11843}"/>
    <pc:docChg chg="undo custSel modSld">
      <pc:chgData name="Tracy OConnor" userId="c165d205-f988-41c6-a790-ae0515e39fe0" providerId="ADAL" clId="{DF646A6B-863C-467F-AD35-F5256EC11843}" dt="2023-03-29T08:30:38.339" v="524" actId="20577"/>
      <pc:docMkLst>
        <pc:docMk/>
      </pc:docMkLst>
      <pc:sldChg chg="modSp mod">
        <pc:chgData name="Tracy OConnor" userId="c165d205-f988-41c6-a790-ae0515e39fe0" providerId="ADAL" clId="{DF646A6B-863C-467F-AD35-F5256EC11843}" dt="2023-03-29T08:30:38.339" v="524" actId="20577"/>
        <pc:sldMkLst>
          <pc:docMk/>
          <pc:sldMk cId="416191731" sldId="885"/>
        </pc:sldMkLst>
        <pc:spChg chg="mod">
          <ac:chgData name="Tracy OConnor" userId="c165d205-f988-41c6-a790-ae0515e39fe0" providerId="ADAL" clId="{DF646A6B-863C-467F-AD35-F5256EC11843}" dt="2023-03-29T08:30:38.339" v="524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Tracy OConnor" userId="c165d205-f988-41c6-a790-ae0515e39fe0" providerId="ADAL" clId="{DF646A6B-863C-467F-AD35-F5256EC11843}" dt="2023-02-23T10:28:39.318" v="500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6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1D6E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D740E7-5DD5-F9E8-309A-E335A2456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17" y="495035"/>
            <a:ext cx="3130547" cy="4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4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8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7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2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0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2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27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54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36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5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AC14-A788-4BAF-A545-1E87CADA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4817"/>
            <a:ext cx="8229600" cy="637580"/>
          </a:xfrm>
        </p:spPr>
        <p:txBody>
          <a:bodyPr>
            <a:normAutofit/>
          </a:bodyPr>
          <a:lstStyle/>
          <a:p>
            <a:r>
              <a:rPr lang="en-US" sz="1600">
                <a:latin typeface="Nunito Sans (Headings)"/>
              </a:rPr>
              <a:t>XRN5562 – June 23 Major Release- Status Update</a:t>
            </a:r>
            <a:endParaRPr lang="en-GB" sz="1600">
              <a:latin typeface="Nunito Sans (Headings)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1E99246-8E70-DADC-B603-604DA5E5DF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527756"/>
              </p:ext>
            </p:extLst>
          </p:nvPr>
        </p:nvGraphicFramePr>
        <p:xfrm>
          <a:off x="0" y="407560"/>
          <a:ext cx="9144000" cy="4475561"/>
        </p:xfrm>
        <a:graphic>
          <a:graphicData uri="http://schemas.openxmlformats.org/drawingml/2006/table">
            <a:tbl>
              <a:tblPr firstRow="1" bandRow="1"/>
              <a:tblGrid>
                <a:gridCol w="14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1">
                  <a:extLst>
                    <a:ext uri="{9D8B030D-6E8A-4147-A177-3AD203B41FA5}">
                      <a16:colId xmlns:a16="http://schemas.microsoft.com/office/drawing/2014/main" val="1347751506"/>
                    </a:ext>
                  </a:extLst>
                </a:gridCol>
                <a:gridCol w="191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085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51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43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CF9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34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Schedule</a:t>
                      </a:r>
                      <a:endParaRPr lang="en-GB">
                        <a:latin typeface="+mj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+mj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CF9E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C5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CF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43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</a:t>
                      </a:r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Justification</a:t>
                      </a:r>
                      <a:endParaRPr lang="en-GB">
                        <a:latin typeface="+mj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The overall status is </a:t>
                      </a: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Green</a:t>
                      </a: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; implementation planned for 24/06.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Decision received from </a:t>
                      </a:r>
                      <a:r>
                        <a:rPr kumimoji="0" lang="en-US" sz="600" b="0" i="0" u="none" strike="noStrike" kern="0" cap="none" spc="0" normalizeH="0" baseline="0" err="1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ChMC</a:t>
                      </a: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 on the 08/03 to descope XRN5186. XRN5186 will be descoped at the end of the regression testing phase on the 19/05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kumimoji="0" lang="en-US" sz="600" b="0" i="0" u="none" strike="noStrike" kern="0" cap="none" spc="0" normalizeH="0" baseline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Build and test completed for all GES and AMT Market Flow elements for XRN5186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All user acceptance testing (UAT) execution and assurance completed for XRN5186 </a:t>
                      </a:r>
                    </a:p>
                    <a:p>
                      <a:pPr marL="171450" marR="0" lvl="0" indent="-1714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UAT execution for XNR5091 completed , however there are several test cases that will require re-execution due to failed assurance.  This has delayed completion of UAT phase. UAT assurance re-planned to complete on 12/05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Regression testing execution commenced for XRN5091 and XRN5186 – 10/04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Regression testing assurance for XRN5186 in progress commenced -17/04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Performance testing test case review to commence -25/04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Decision in May </a:t>
                      </a:r>
                      <a:r>
                        <a:rPr kumimoji="0" lang="en-GB" sz="600" b="0" i="0" u="none" strike="noStrike" kern="0" cap="none" spc="0" normalizeH="0" baseline="0" err="1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ChMC</a:t>
                      </a:r>
                      <a:r>
                        <a:rPr kumimoji="0" lang="en-GB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: No decision required</a:t>
                      </a:r>
                      <a:endParaRPr kumimoji="0" lang="en-US" sz="600" b="0" i="0" u="none" strike="noStrike" kern="0" cap="none" spc="0" normalizeH="0" baseline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Implementation date of 24th June, with a contingency implementation date of 1st July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9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Issue 68792 – There is currently an issue that the completion date for UAT has been missed due to the high number of failed test cases. Mitigation Action – Analysis has been carried out to understand the root cause of  the number of failures  and the UAT assurance completion dates have been re-planned and additional business process consultant resources allocated to complete all planned activities within the Testing milestone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Risk 68719 - There is a risk that some of the customer data held is inaccurate prior to the implementation of XRN5186. Mitigation Action – Xoserve are currently working with customers to understand the best solution for this prior to the implementation of this change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Risk 68721 - There is an associated risk (68719) that the current migration rules pre-implementation for XRN5186 are not currently defined and agreed. Mitigation Action  - There is an action on June23 project team to provide further detail around current working assumptions for all scenarios at Go-live to be provided on 06/04. This will require validation by customers.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Dependency 68747 - There is a dependency on Xoserve to provide clarification on the migration rules to be applied for XRN5186 prior to implementation. Mitigation Action -  Project team to provide all possible scenarios and current working assumptions that could impact the implementation of XRN5186 and data volumes for each scenario 26/04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Dependency 68748 - There is a dependency on DNS to provide updated details around the </a:t>
                      </a:r>
                      <a:r>
                        <a:rPr kumimoji="0" lang="en-US" sz="600" b="0" i="0" u="none" strike="noStrike" kern="0" cap="none" spc="0" normalizeH="0" baseline="0" err="1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NExA</a:t>
                      </a:r>
                      <a:r>
                        <a:rPr kumimoji="0" lang="en-US" sz="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 SHQ/SOQ held in the system before the capacity window closes on the 31st of October. Mitigation Action – Correla to continue to send out monthly report as per the agreed interim process to all DNs/Shippers notifying them of current vales held in the system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US" sz="7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Forecast to complete delivery against approved BER </a:t>
                      </a:r>
                      <a:endParaRPr lang="en-GB" sz="700" b="1" baseline="0">
                        <a:solidFill>
                          <a:srgbClr val="000000"/>
                        </a:solidFill>
                        <a:latin typeface="+mj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94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XRN5091 - Deferral of creation of Class change reads at transfer of ownership</a:t>
                      </a:r>
                    </a:p>
                    <a:p>
                      <a:pPr rtl="0" fontAlgn="base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XRN5186 - MOD0701 – Aligning Capacity booking under the UNC and arrangements set out in relevant NEXAs (to be descoped as at 19/05/23, post regression </a:t>
                      </a: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testing phase).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319A9DA-3D94-144E-B2A7-B37DFA98E6CC}"/>
              </a:ext>
            </a:extLst>
          </p:cNvPr>
          <p:cNvGrpSpPr/>
          <p:nvPr/>
        </p:nvGrpSpPr>
        <p:grpSpPr>
          <a:xfrm>
            <a:off x="4795522" y="2687639"/>
            <a:ext cx="2861652" cy="200055"/>
            <a:chOff x="4309575" y="3517379"/>
            <a:chExt cx="2861652" cy="2000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AE9A869-F135-F66E-5C39-7D6C7F480BF5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2E037A5-2243-89AD-87F2-2FE9909A5DD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rgbClr val="3E5AA8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32D6A2-B1BE-4C57-F75F-2C7E9B52DE37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Complete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05F0D84-38A9-9F7B-B15A-DD99225E4760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26E6969-2E8A-8378-ED0A-3E19FBD3E00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 w="25400" cap="flat" cmpd="sng" algn="ctr">
                <a:solidFill>
                  <a:srgbClr val="9CCB3B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1BDEAA-E26E-C435-72B8-FA88E6D6DF2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On Track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22582E6-D5E5-0954-9EBD-A9492F144C34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8AFBA22-54A7-1DA2-F314-6B56BED7AA7E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7AA345-26B3-9D7F-1899-EF87BF463EA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At Risk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7190632-7CA2-2F8E-F8C4-304A549109B2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CEF1D19-5A73-E070-CB78-3B05F22C67A5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E117-E354-CD0D-15B6-C5223067F470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Overdue</a:t>
                </a: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DA08735-22EC-FFB1-EF86-D859C1E3B3EB}"/>
              </a:ext>
            </a:extLst>
          </p:cNvPr>
          <p:cNvSpPr txBox="1"/>
          <p:nvPr/>
        </p:nvSpPr>
        <p:spPr>
          <a:xfrm>
            <a:off x="0" y="4977629"/>
            <a:ext cx="145905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Slide updated on 24</a:t>
            </a:r>
            <a:r>
              <a:rPr kumimoji="0" lang="en-GB" sz="700" b="0" i="0" u="none" strike="noStrike" kern="1200" cap="none" spc="0" normalizeH="0" baseline="3000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th</a:t>
            </a: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 April 2023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344DC4C-7DE0-B9BC-421D-563EADF0D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342" y="1439542"/>
            <a:ext cx="4577081" cy="12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40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E1FA75-6391-44B3-A4DA-204C6490F181}"/>
</file>

<file path=customXml/itemProps2.xml><?xml version="1.0" encoding="utf-8"?>
<ds:datastoreItem xmlns:ds="http://schemas.openxmlformats.org/officeDocument/2006/customXml" ds:itemID="{EE966AA5-3D01-4B81-BAE0-8020A2E16EFF}">
  <ds:schemaRefs>
    <ds:schemaRef ds:uri="11f1cc19-a6a2-4477-822b-8358f9edc374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03fba77-31dd-4780-83f9-c54f26c3a260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On-screen Show (16:9)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Calibri</vt:lpstr>
      <vt:lpstr>Nunito Sans</vt:lpstr>
      <vt:lpstr>Nunito Sans (Headings)</vt:lpstr>
      <vt:lpstr>1_Office Theme</vt:lpstr>
      <vt:lpstr>XRN5562 – June 23 Major Release-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Rob Westwood</cp:lastModifiedBy>
  <cp:revision>1</cp:revision>
  <dcterms:created xsi:type="dcterms:W3CDTF">2018-09-02T17:12:15Z</dcterms:created>
  <dcterms:modified xsi:type="dcterms:W3CDTF">2023-04-27T14:21:56Z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  <property fmtid="{D5CDD505-2E9C-101B-9397-08002B2CF9AE}" pid="12" name="_ColorHex">
    <vt:lpwstr/>
  </property>
  <property fmtid="{D5CDD505-2E9C-101B-9397-08002B2CF9AE}" pid="13" name="_Emoji">
    <vt:lpwstr/>
  </property>
  <property fmtid="{D5CDD505-2E9C-101B-9397-08002B2CF9AE}" pid="14" name="_ColorTag">
    <vt:lpwstr/>
  </property>
</Properties>
</file>