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6"/>
  </p:handoutMasterIdLst>
  <p:sldIdLst>
    <p:sldId id="280" r:id="rId5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5"/>
    <p:restoredTop sz="94660"/>
  </p:normalViewPr>
  <p:slideViewPr>
    <p:cSldViewPr snapToObjects="1">
      <p:cViewPr>
        <p:scale>
          <a:sx n="90" d="100"/>
          <a:sy n="90" d="100"/>
        </p:scale>
        <p:origin x="1552" y="5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31/05/2017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0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0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0" y="6308725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5425" y="-99392"/>
            <a:ext cx="8688388" cy="965200"/>
          </a:xfrm>
        </p:spPr>
        <p:txBody>
          <a:bodyPr/>
          <a:lstStyle/>
          <a:p>
            <a:r>
              <a:rPr lang="en-GB" sz="2000" dirty="0"/>
              <a:t>COR4110  ‘</a:t>
            </a:r>
            <a:r>
              <a:rPr lang="en-US" sz="2000" dirty="0"/>
              <a:t>Creation of a Service to Release Domestic Consumer Data to PCW’s &amp; TPI’s’</a:t>
            </a:r>
            <a:endParaRPr lang="en-GB" sz="2000" dirty="0" smtClean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6112147"/>
              </p:ext>
            </p:extLst>
          </p:nvPr>
        </p:nvGraphicFramePr>
        <p:xfrm>
          <a:off x="232443" y="937816"/>
          <a:ext cx="8444012" cy="3847103"/>
        </p:xfrm>
        <a:graphic>
          <a:graphicData uri="http://schemas.openxmlformats.org/drawingml/2006/table">
            <a:tbl>
              <a:tblPr firstRow="1" bandRow="1"/>
              <a:tblGrid>
                <a:gridCol w="1314030"/>
                <a:gridCol w="1508404"/>
                <a:gridCol w="1873859"/>
                <a:gridCol w="1873859"/>
                <a:gridCol w="1873860"/>
              </a:tblGrid>
              <a:tr h="36568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GB" sz="12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June 2017</a:t>
                      </a:r>
                      <a:endParaRPr lang="en-GB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Overall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Project RAG Status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65683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Time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Risks and Issues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Cost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Resources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3352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RAG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Status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b="0" dirty="0" smtClean="0">
                          <a:latin typeface="+mn-lt"/>
                        </a:rPr>
                        <a:t>G</a:t>
                      </a:r>
                      <a:endParaRPr lang="en-GB" sz="1400" b="0" dirty="0"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35025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Explanation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135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To create an API service to enable access to ‘gas switching’ data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140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Time</a:t>
                      </a:r>
                    </a:p>
                    <a:p>
                      <a:pPr algn="ctr"/>
                      <a:endParaRPr lang="en-GB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Application Programming Interface (API) design, implementation costs and schedule defined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Creation of internal Business Case for API implementation in line with COR requirements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Discussions ongoing with Gemserv for a cross electric / gas solution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 of the Business Evaluation Report (BER) on hold until post Gemserv discussions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32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track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90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545E1A-EA83-463B-B744-ADE3D05E8049}">
  <ds:schemaRefs>
    <ds:schemaRef ds:uri="http://www.w3.org/XML/1998/namespace"/>
    <ds:schemaRef ds:uri="2a985eae-c12e-416e-9833-85f34b1ee04e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2868</TotalTime>
  <Words>113</Words>
  <Application>Microsoft Macintosh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ＭＳ Ｐゴシック</vt:lpstr>
      <vt:lpstr>Verdana</vt:lpstr>
      <vt:lpstr>Wingdings</vt:lpstr>
      <vt:lpstr>Arial</vt:lpstr>
      <vt:lpstr>xoserve templates</vt:lpstr>
      <vt:lpstr>COR4110  ‘Creation of a Service to Release Domestic Consumer Data to PCW’s &amp; TPI’s’</vt:lpstr>
    </vt:vector>
  </TitlesOfParts>
  <Company>DC Freelance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Helen Bennett</cp:lastModifiedBy>
  <cp:revision>119</cp:revision>
  <dcterms:created xsi:type="dcterms:W3CDTF">2011-09-20T14:58:41Z</dcterms:created>
  <dcterms:modified xsi:type="dcterms:W3CDTF">2017-05-31T15:11:41Z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0x010100EC027A3842200A4881B078E78C741B39</vt:lpwstr>
  </property>
  <property fmtid="{D5CDD505-2E9C-101B-9397-08002B2CF9AE}" pid="4" name="_AdHocReviewCycleID">
    <vt:i4>-266430946</vt:i4>
  </property>
  <property fmtid="{D5CDD505-2E9C-101B-9397-08002B2CF9AE}" pid="5" name="_NewReviewCycle">
    <vt:lpwstr/>
  </property>
  <property fmtid="{D5CDD505-2E9C-101B-9397-08002B2CF9AE}" pid="6" name="_EmailSubject">
    <vt:lpwstr>COR4110 &amp; COR4161 - Dashboards for CMSG</vt:lpwstr>
  </property>
  <property fmtid="{D5CDD505-2E9C-101B-9397-08002B2CF9AE}" pid="7" name="_AuthorEmail">
    <vt:lpwstr>andy.j.miller@xoserve.com</vt:lpwstr>
  </property>
  <property fmtid="{D5CDD505-2E9C-101B-9397-08002B2CF9AE}" pid="8" name="_AuthorEmailDisplayName">
    <vt:lpwstr>Miller, Andy J</vt:lpwstr>
  </property>
  <property fmtid="{D5CDD505-2E9C-101B-9397-08002B2CF9AE}" pid="9" name="_PreviousAdHocReviewCycleID">
    <vt:i4>-195975919</vt:i4>
  </property>
</Properties>
</file>