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0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60"/>
  </p:normalViewPr>
  <p:slideViewPr>
    <p:cSldViewPr snapToObjects="1">
      <p:cViewPr>
        <p:scale>
          <a:sx n="90" d="100"/>
          <a:sy n="90" d="100"/>
        </p:scale>
        <p:origin x="1568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05/05/2017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-99392"/>
            <a:ext cx="8688388" cy="965200"/>
          </a:xfrm>
        </p:spPr>
        <p:txBody>
          <a:bodyPr/>
          <a:lstStyle/>
          <a:p>
            <a:r>
              <a:rPr lang="en-GB" sz="2000" dirty="0"/>
              <a:t>COR4110  ‘</a:t>
            </a:r>
            <a:r>
              <a:rPr lang="en-US" sz="2000" dirty="0"/>
              <a:t>Creation of a Service to Release Domestic Consumer Data to PCW’s &amp; TPI’s’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080264"/>
              </p:ext>
            </p:extLst>
          </p:nvPr>
        </p:nvGraphicFramePr>
        <p:xfrm>
          <a:off x="232443" y="937816"/>
          <a:ext cx="8444012" cy="3847103"/>
        </p:xfrm>
        <a:graphic>
          <a:graphicData uri="http://schemas.openxmlformats.org/drawingml/2006/table">
            <a:tbl>
              <a:tblPr firstRow="1" bandRow="1"/>
              <a:tblGrid>
                <a:gridCol w="1314030"/>
                <a:gridCol w="1508404"/>
                <a:gridCol w="1873859"/>
                <a:gridCol w="1873859"/>
                <a:gridCol w="1873860"/>
              </a:tblGrid>
              <a:tr h="3656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May 2017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65683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35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>
                          <a:latin typeface="+mn-lt"/>
                        </a:rPr>
                        <a:t>G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50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13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To create an API service to enable access to ‘gas switching’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Application Programming Interface (API) design, implementation costs and schedule defined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Creation of internal Business Case for API implementation in line with COR requirements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Discussions ongoing with Gemserv for a cross electric / gas solution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 of the Business Evaluation Report (BER) on hold until post Gemserv discussions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2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track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2a985eae-c12e-416e-9833-85f34b1ee04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2866</TotalTime>
  <Words>113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Verdana</vt:lpstr>
      <vt:lpstr>Wingdings</vt:lpstr>
      <vt:lpstr>Arial</vt:lpstr>
      <vt:lpstr>xoserve templates</vt:lpstr>
      <vt:lpstr>COR4110  ‘Creation of a Service to Release Domestic Consumer Data to PCW’s &amp; TPI’s’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118</cp:revision>
  <dcterms:created xsi:type="dcterms:W3CDTF">2011-09-20T14:58:41Z</dcterms:created>
  <dcterms:modified xsi:type="dcterms:W3CDTF">2017-05-05T14:55:45Z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-954368263</vt:i4>
  </property>
  <property fmtid="{D5CDD505-2E9C-101B-9397-08002B2CF9AE}" pid="5" name="_NewReviewCycle">
    <vt:lpwstr/>
  </property>
  <property fmtid="{D5CDD505-2E9C-101B-9397-08002B2CF9AE}" pid="6" name="_EmailSubject">
    <vt:lpwstr>Change Committee Dashboards</vt:lpwstr>
  </property>
  <property fmtid="{D5CDD505-2E9C-101B-9397-08002B2CF9AE}" pid="7" name="_AuthorEmail">
    <vt:lpwstr>darran.dredge@xoserve.com</vt:lpwstr>
  </property>
  <property fmtid="{D5CDD505-2E9C-101B-9397-08002B2CF9AE}" pid="8" name="_AuthorEmailDisplayName">
    <vt:lpwstr>Dredge, Darran</vt:lpwstr>
  </property>
  <property fmtid="{D5CDD505-2E9C-101B-9397-08002B2CF9AE}" pid="9" name="_PreviousAdHocReviewCycleID">
    <vt:i4>-266430946</vt:i4>
  </property>
</Properties>
</file>