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02/11/2017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02/11/2017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4361 – UK Link Future Release </a:t>
            </a:r>
            <a:r>
              <a:rPr lang="en-GB" sz="2000" dirty="0"/>
              <a:t>2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165186"/>
              </p:ext>
            </p:extLst>
          </p:nvPr>
        </p:nvGraphicFramePr>
        <p:xfrm>
          <a:off x="128769" y="767688"/>
          <a:ext cx="8868468" cy="5229144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 2017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A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R2 Scope was agreed at  the11/10 ChMC, following receipt of CR individual costs a business benefit/case review has been conducted for all CRs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 this review it has been identified that 8 CRs do not have a viable business case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EQR to request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funding approval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10 CRs to commence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Design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being provided to ChMC for review, seeking approval from the DSC Market Change Budget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delivery plan definition is being defined considering the scope review following business case/benefit review.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Sub committee to be engaged on plans, RAID and agreeing the high level testing strategy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Approval of funding for Detailed Design (EQR - 08/11) and R2 full project delivery (BER -13/12) not being achieved would impact the June 17 target implementation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Full project delivery costs are expected to be within the 2017/18 &amp; 18/19 values in BP17 and anticipated to align with BP18 forecast costs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4636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9/8/17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Jun 2018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7/6/17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Flowchart: Decision 38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lowchart: Decision 39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lowchart: Decision 40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lowchart: Decision 41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Flowchart: Decision 42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46" name="TextBox 45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48" name="TextBox 47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1738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2a985eae-c12e-416e-9833-85f34b1ee04e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307</Words>
  <Application>Microsoft Macintosh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4361 – UK Link Future Release 2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169</cp:revision>
  <dcterms:created xsi:type="dcterms:W3CDTF">2011-09-20T14:58:41Z</dcterms:created>
  <dcterms:modified xsi:type="dcterms:W3CDTF">2017-11-02T15:14:53Z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1202031928</vt:i4>
  </property>
  <property fmtid="{D5CDD505-2E9C-101B-9397-08002B2CF9AE}" pid="4" name="_NewReviewCycle">
    <vt:lpwstr/>
  </property>
  <property fmtid="{D5CDD505-2E9C-101B-9397-08002B2CF9AE}" pid="5" name="_EmailSubject">
    <vt:lpwstr>ChMC Updates for R2 Cost RAG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1202031928</vt:i4>
  </property>
</Properties>
</file>