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3" clrIdx="0"/>
  <p:cmAuthor id="1" name="National Grid" initials="C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90" d="100"/>
          <a:sy n="90" d="100"/>
        </p:scale>
        <p:origin x="-8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30/01/2018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30/01/2018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733188"/>
              </p:ext>
            </p:extLst>
          </p:nvPr>
        </p:nvGraphicFramePr>
        <p:xfrm>
          <a:off x="191403" y="836712"/>
          <a:ext cx="8868468" cy="5290558"/>
        </p:xfrm>
        <a:graphic>
          <a:graphicData uri="http://schemas.openxmlformats.org/drawingml/2006/table">
            <a:tbl>
              <a:tblPr firstRow="1" bandRow="1"/>
              <a:tblGrid>
                <a:gridCol w="1212245"/>
                <a:gridCol w="1883599"/>
                <a:gridCol w="2294980"/>
                <a:gridCol w="2294980"/>
                <a:gridCol w="1182664"/>
              </a:tblGrid>
              <a:tr h="33199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February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31991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72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G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28163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81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91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Primary Scope Update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Detailed Design for the Primary Scope has been completed to planned timescales</a:t>
                      </a:r>
                      <a:endParaRPr lang="en-GB" sz="1200" baseline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Change Packs for all Primary Scope CRs have been delivered to the Industry, to planned timescales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Primary Scope Build phase has a delay of 2 weeks for XRN4449, XRN4303, XRN4309 and XRN3283. 2 of these CRs (XRN4449 and XRN3283) required design to be reviewed/refined following customer feedback via the Change Pack process.  This does not impact future plan milestones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An additional requirement for XRN4449 (Priority Services Code - PSR) has been raised by Shippers to provide Shipper/Supplier reports that supports implementation of this CR.  Impact assessment is in progress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Primary Scope System Testing commenced on 15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January 18 and is tracking to plan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XRN4449 (PSR) customer testing approach to be discussed at the DSG meeting on 05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February 18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Secondary Scope Update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XRN4249 – Address Management Change Pack will be submitted to customers on the 31/01/18 </a:t>
                      </a: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Detailed Design for Secondary Scope is in progress, definition of the requirements for XRN4249 – Address Management Change has caused a slight delay to DD but no impact to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future plan milestones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69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the scope of R2 may change that could result in impacts to the project plan and costs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the design might change for some of the CRs in scope following Change Pack consultation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Future Releases, UIG etc)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41147"/>
              </p:ext>
            </p:extLst>
          </p:nvPr>
        </p:nvGraphicFramePr>
        <p:xfrm>
          <a:off x="35496" y="1196752"/>
          <a:ext cx="9036495" cy="1542658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44103"/>
              </p:ext>
            </p:extLst>
          </p:nvPr>
        </p:nvGraphicFramePr>
        <p:xfrm>
          <a:off x="35495" y="2780928"/>
          <a:ext cx="9036495" cy="1609377"/>
        </p:xfrm>
        <a:graphic>
          <a:graphicData uri="http://schemas.openxmlformats.org/drawingml/2006/table">
            <a:tbl>
              <a:tblPr firstRow="1" bandRow="1"/>
              <a:tblGrid>
                <a:gridCol w="1080121"/>
                <a:gridCol w="720080"/>
                <a:gridCol w="720080"/>
                <a:gridCol w="576064"/>
                <a:gridCol w="648072"/>
                <a:gridCol w="648072"/>
                <a:gridCol w="648072"/>
                <a:gridCol w="648072"/>
                <a:gridCol w="720080"/>
                <a:gridCol w="720080"/>
                <a:gridCol w="720080"/>
                <a:gridCol w="171060"/>
                <a:gridCol w="382180"/>
                <a:gridCol w="634382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2a985eae-c12e-416e-9833-85f34b1ee04e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9920</TotalTime>
  <Words>477</Words>
  <Application>Microsoft Office PowerPoint</Application>
  <PresentationFormat>On-screen Show (4:3)</PresentationFormat>
  <Paragraphs>137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235</cp:revision>
  <cp:lastPrinted>2018-01-03T11:28:20Z</cp:lastPrinted>
  <dcterms:created xsi:type="dcterms:W3CDTF">2011-09-20T14:58:41Z</dcterms:created>
  <dcterms:modified xsi:type="dcterms:W3CDTF">2018-01-30T15:49:15Z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91617880</vt:i4>
  </property>
  <property fmtid="{D5CDD505-2E9C-101B-9397-08002B2CF9AE}" pid="4" name="_NewReviewCycle">
    <vt:lpwstr/>
  </property>
  <property fmtid="{D5CDD505-2E9C-101B-9397-08002B2CF9AE}" pid="5" name="_EmailSubject">
    <vt:lpwstr>Publications for ChMC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1279636892</vt:i4>
  </property>
</Properties>
</file>