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81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23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16/01/2018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January 2018 </a:t>
            </a:r>
            <a:r>
              <a:rPr lang="en-GB" dirty="0" err="1" smtClean="0"/>
              <a:t>ChMC</a:t>
            </a:r>
            <a:r>
              <a:rPr lang="en-GB" dirty="0" smtClean="0"/>
              <a:t> 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 new change proposals were approved </a:t>
            </a:r>
          </a:p>
          <a:p>
            <a:r>
              <a:rPr lang="en-GB" dirty="0" smtClean="0"/>
              <a:t>Cadent Gas raised MOD630R and requested greater support from the industry at future meetings</a:t>
            </a:r>
          </a:p>
          <a:p>
            <a:r>
              <a:rPr lang="en-GB" dirty="0" smtClean="0"/>
              <a:t>Release 2</a:t>
            </a:r>
          </a:p>
          <a:p>
            <a:pPr lvl="1"/>
            <a:r>
              <a:rPr lang="en-GB" dirty="0"/>
              <a:t>funding arrangements agreed</a:t>
            </a:r>
          </a:p>
          <a:p>
            <a:pPr lvl="1"/>
            <a:r>
              <a:rPr lang="en-GB" dirty="0"/>
              <a:t>Additional </a:t>
            </a:r>
            <a:r>
              <a:rPr lang="en-GB" dirty="0" smtClean="0"/>
              <a:t>stage gate </a:t>
            </a:r>
            <a:r>
              <a:rPr lang="en-GB" dirty="0"/>
              <a:t>at end of January to gain assurance additional scope has no external </a:t>
            </a:r>
            <a:r>
              <a:rPr lang="en-GB" dirty="0" smtClean="0"/>
              <a:t>impact</a:t>
            </a:r>
          </a:p>
          <a:p>
            <a:r>
              <a:rPr lang="en-GB" dirty="0" smtClean="0"/>
              <a:t>Release 3</a:t>
            </a:r>
          </a:p>
          <a:p>
            <a:pPr lvl="1"/>
            <a:r>
              <a:rPr lang="en-GB" dirty="0" smtClean="0"/>
              <a:t>Timeline for release 3 discussed</a:t>
            </a:r>
          </a:p>
          <a:p>
            <a:pPr lvl="1"/>
            <a:r>
              <a:rPr lang="en-GB" dirty="0" smtClean="0"/>
              <a:t>Discuss proposed scope at DSC SDG meeting on 22</a:t>
            </a:r>
            <a:r>
              <a:rPr lang="en-GB" baseline="30000" dirty="0" smtClean="0"/>
              <a:t>nd</a:t>
            </a:r>
            <a:r>
              <a:rPr lang="en-GB" dirty="0" smtClean="0"/>
              <a:t> Jan with an extra meeting with Change Managers on 29</a:t>
            </a:r>
            <a:r>
              <a:rPr lang="en-GB" baseline="30000" dirty="0" smtClean="0"/>
              <a:t>th</a:t>
            </a:r>
            <a:r>
              <a:rPr lang="en-GB" dirty="0" smtClean="0"/>
              <a:t> Jan to review DSG recommendations with scope approval expected 7</a:t>
            </a:r>
            <a:r>
              <a:rPr lang="en-GB" baseline="30000" dirty="0" smtClean="0"/>
              <a:t>th</a:t>
            </a:r>
            <a:r>
              <a:rPr lang="en-GB" dirty="0" smtClean="0"/>
              <a:t> February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1567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2a985eae-c12e-416e-9833-85f34b1ee04e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2687</TotalTime>
  <Words>82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xoserve templates</vt:lpstr>
      <vt:lpstr>January 2018 ChMC update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112</cp:revision>
  <dcterms:created xsi:type="dcterms:W3CDTF">2011-09-20T14:58:41Z</dcterms:created>
  <dcterms:modified xsi:type="dcterms:W3CDTF">2018-01-16T11:24:12Z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353395353</vt:i4>
  </property>
  <property fmtid="{D5CDD505-2E9C-101B-9397-08002B2CF9AE}" pid="4" name="_NewReviewCycle">
    <vt:lpwstr/>
  </property>
  <property fmtid="{D5CDD505-2E9C-101B-9397-08002B2CF9AE}" pid="5" name="_EmailSubject">
    <vt:lpwstr>Powerpoint Template</vt:lpwstr>
  </property>
  <property fmtid="{D5CDD505-2E9C-101B-9397-08002B2CF9AE}" pid="6" name="_AuthorEmail">
    <vt:lpwstr>Sean.Gardner@Xoserve.com</vt:lpwstr>
  </property>
  <property fmtid="{D5CDD505-2E9C-101B-9397-08002B2CF9AE}" pid="7" name="_AuthorEmailDisplayName">
    <vt:lpwstr>Gardner, Sean</vt:lpwstr>
  </property>
  <property fmtid="{D5CDD505-2E9C-101B-9397-08002B2CF9AE}" pid="8" name="ContentTypeId">
    <vt:lpwstr>0x010100EC027A3842200A4881B078E78C741B39</vt:lpwstr>
  </property>
</Properties>
</file>