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 snapToObjects="1"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07/02/2018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Security Breach definitions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355098"/>
              </p:ext>
            </p:extLst>
          </p:nvPr>
        </p:nvGraphicFramePr>
        <p:xfrm>
          <a:off x="228600" y="908050"/>
          <a:ext cx="86868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Incident would have limited or no impact on </a:t>
                      </a:r>
                      <a:r>
                        <a:rPr lang="en-US" i="1" dirty="0" err="1"/>
                        <a:t>Xoserve’s</a:t>
                      </a:r>
                      <a:r>
                        <a:rPr lang="en-US" i="1" dirty="0"/>
                        <a:t> business or its reputation. AND/OR Incident would have minor or no impact on any third party.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Incident would have moderate impact on </a:t>
                      </a:r>
                      <a:r>
                        <a:rPr lang="en-US" i="1" dirty="0" err="1"/>
                        <a:t>Xoserve’s</a:t>
                      </a:r>
                      <a:r>
                        <a:rPr lang="en-US" i="1" dirty="0"/>
                        <a:t> business or its reputation AND/OR Incident would have no more than moderate impact on any third </a:t>
                      </a:r>
                      <a:r>
                        <a:rPr lang="en-GB" i="1" dirty="0"/>
                        <a:t>party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Incident would have major impact on </a:t>
                      </a:r>
                      <a:r>
                        <a:rPr lang="en-US" i="1" dirty="0" err="1"/>
                        <a:t>Xoserve’s</a:t>
                      </a:r>
                      <a:r>
                        <a:rPr lang="en-US" i="1" dirty="0"/>
                        <a:t> business or its reputation AND/OR Incident would have major impact on </a:t>
                      </a:r>
                      <a:r>
                        <a:rPr lang="en-GB" i="1" dirty="0"/>
                        <a:t>any third party.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Critical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Incident would have major impact on </a:t>
                      </a:r>
                      <a:r>
                        <a:rPr lang="en-US" i="1" dirty="0" err="1"/>
                        <a:t>Xoserve’s</a:t>
                      </a:r>
                      <a:r>
                        <a:rPr lang="en-US" i="1" dirty="0"/>
                        <a:t> business, its reputation or third party. In addition moderate or greater impact on </a:t>
                      </a:r>
                      <a:r>
                        <a:rPr lang="en-US" i="1" dirty="0" err="1"/>
                        <a:t>Xoserve</a:t>
                      </a:r>
                      <a:r>
                        <a:rPr lang="en-US" i="1" dirty="0"/>
                        <a:t> shareholder’s </a:t>
                      </a:r>
                      <a:r>
                        <a:rPr lang="en-GB" i="1" dirty="0"/>
                        <a:t>reputation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08709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2a985eae-c12e-416e-9833-85f34b1ee04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</TotalTime>
  <Words>114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xoserve templates</vt:lpstr>
      <vt:lpstr>Information Security Breach definitions</vt:lpstr>
    </vt:vector>
  </TitlesOfParts>
  <Company>DC Freelance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Kully Jones</cp:lastModifiedBy>
  <cp:revision>111</cp:revision>
  <dcterms:created xsi:type="dcterms:W3CDTF">2011-09-20T14:58:41Z</dcterms:created>
  <dcterms:modified xsi:type="dcterms:W3CDTF">2018-02-07T08:20:28Z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353395353</vt:i4>
  </property>
  <property fmtid="{D5CDD505-2E9C-101B-9397-08002B2CF9AE}" pid="4" name="_NewReviewCycle">
    <vt:lpwstr/>
  </property>
  <property fmtid="{D5CDD505-2E9C-101B-9397-08002B2CF9AE}" pid="5" name="_EmailSubject">
    <vt:lpwstr>Powerpoint Template</vt:lpwstr>
  </property>
  <property fmtid="{D5CDD505-2E9C-101B-9397-08002B2CF9AE}" pid="6" name="_AuthorEmail">
    <vt:lpwstr>Sean.Gardner@Xoserve.com</vt:lpwstr>
  </property>
  <property fmtid="{D5CDD505-2E9C-101B-9397-08002B2CF9AE}" pid="7" name="_AuthorEmailDisplayName">
    <vt:lpwstr>Gardner, Sean</vt:lpwstr>
  </property>
  <property fmtid="{D5CDD505-2E9C-101B-9397-08002B2CF9AE}" pid="8" name="ContentTypeId">
    <vt:lpwstr>0x010100EC027A3842200A4881B078E78C741B39</vt:lpwstr>
  </property>
</Properties>
</file>