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4"/>
  </p:sldMasterIdLst>
  <p:notesMasterIdLst>
    <p:notesMasterId r:id="rId10"/>
  </p:notesMasterIdLst>
  <p:handoutMasterIdLst>
    <p:handoutMasterId r:id="rId11"/>
  </p:handoutMasterIdLst>
  <p:sldIdLst>
    <p:sldId id="277" r:id="rId5"/>
    <p:sldId id="279" r:id="rId6"/>
    <p:sldId id="282" r:id="rId7"/>
    <p:sldId id="281" r:id="rId8"/>
    <p:sldId id="280" r:id="rId9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4" autoAdjust="0"/>
    <p:restoredTop sz="93088" autoAdjust="0"/>
  </p:normalViewPr>
  <p:slideViewPr>
    <p:cSldViewPr snapToObjects="1">
      <p:cViewPr>
        <p:scale>
          <a:sx n="90" d="100"/>
          <a:sy n="90" d="100"/>
        </p:scale>
        <p:origin x="2040" y="9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01/03/2018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22767-A67A-4402-B3B5-01E1FA9C7CF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4DC41-20FA-4C40-840A-6CB4B04DC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2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4DC41-20FA-4C40-840A-6CB4B04DC7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4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4DC41-20FA-4C40-840A-6CB4B04DC7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47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4DC41-20FA-4C40-840A-6CB4B04DC7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47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4DC41-20FA-4C40-840A-6CB4B04DC7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5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 err="1" smtClean="0">
                <a:solidFill>
                  <a:srgbClr val="3E5AA8"/>
                </a:solidFill>
              </a:rPr>
              <a:t>TransformUs</a:t>
            </a:r>
            <a:r>
              <a:rPr lang="en-GB" dirty="0" smtClean="0">
                <a:solidFill>
                  <a:srgbClr val="3E5AA8"/>
                </a:solidFill>
              </a:rPr>
              <a:t> programme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507854"/>
            <a:ext cx="9144000" cy="578644"/>
          </a:xfrm>
        </p:spPr>
        <p:txBody>
          <a:bodyPr/>
          <a:lstStyle/>
          <a:p>
            <a:r>
              <a:rPr lang="en-US" sz="2800" dirty="0" smtClean="0">
                <a:solidFill>
                  <a:srgbClr val="3E5AA8"/>
                </a:solidFill>
              </a:rPr>
              <a:t>DSC Change Management Committee</a:t>
            </a:r>
          </a:p>
          <a:p>
            <a:r>
              <a:rPr lang="en-US" sz="2800" dirty="0" smtClean="0">
                <a:solidFill>
                  <a:srgbClr val="3E5AA8"/>
                </a:solidFill>
              </a:rPr>
              <a:t>IX Changes Update</a:t>
            </a:r>
          </a:p>
          <a:p>
            <a:r>
              <a:rPr lang="en-US" sz="2800" dirty="0" smtClean="0">
                <a:solidFill>
                  <a:srgbClr val="3E5AA8"/>
                </a:solidFill>
              </a:rPr>
              <a:t>March 2018 </a:t>
            </a:r>
            <a:endParaRPr lang="en-GB" sz="2800" dirty="0" smtClean="0">
              <a:solidFill>
                <a:srgbClr val="3E5A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 Changes Update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762418"/>
          </a:xfrm>
        </p:spPr>
        <p:txBody>
          <a:bodyPr/>
          <a:lstStyle/>
          <a:p>
            <a:r>
              <a:rPr lang="en-GB" dirty="0" smtClean="0"/>
              <a:t>Change of network service provider from Vodafone to Gamma as part of the separation from National Grid</a:t>
            </a:r>
          </a:p>
          <a:p>
            <a:endParaRPr lang="en-GB" dirty="0" smtClean="0"/>
          </a:p>
          <a:p>
            <a:r>
              <a:rPr lang="en-GB" dirty="0" smtClean="0"/>
              <a:t>The current contract has also ended – change of supplier highly likely even without separation</a:t>
            </a:r>
          </a:p>
          <a:p>
            <a:endParaRPr lang="en-GB" dirty="0" smtClean="0"/>
          </a:p>
          <a:p>
            <a:r>
              <a:rPr lang="en-GB" dirty="0" smtClean="0"/>
              <a:t>All current HW, except new or recently upgraded sites, is five-seven years old and needs to be replaced as ‘end of life’</a:t>
            </a:r>
          </a:p>
        </p:txBody>
      </p:sp>
    </p:spTree>
    <p:extLst>
      <p:ext uri="{BB962C8B-B14F-4D97-AF65-F5344CB8AC3E}">
        <p14:creationId xmlns:p14="http://schemas.microsoft.com/office/powerpoint/2010/main" val="3552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 Changes Update: current service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79768"/>
            <a:ext cx="7272808" cy="395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 Changes Update: future service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681540"/>
            <a:ext cx="6264695" cy="39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 changes -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Indicative </a:t>
            </a:r>
            <a:r>
              <a:rPr lang="en-GB" dirty="0" smtClean="0"/>
              <a:t>Timescales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Design, build and test - February to end of March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Pilot site deployment and testing of new services – April to June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Full deployment (all customers) – June to September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Lessons </a:t>
            </a:r>
            <a:r>
              <a:rPr lang="en-GB" dirty="0"/>
              <a:t>learnt from previous IX roll </a:t>
            </a:r>
            <a:r>
              <a:rPr lang="en-GB" dirty="0" smtClean="0"/>
              <a:t>outs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Access to customer 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Clear plan of roll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Clear processes to support the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Customer centric, customer facing approach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5870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2a985eae-c12e-416e-9833-85f34b1ee04e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4173</TotalTime>
  <Words>155</Words>
  <Application>Microsoft Macintosh PowerPoint</Application>
  <PresentationFormat>On-screen Show (16:9)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Ｐゴシック</vt:lpstr>
      <vt:lpstr>Wingdings</vt:lpstr>
      <vt:lpstr>xoserve templates</vt:lpstr>
      <vt:lpstr>TransformUs programme</vt:lpstr>
      <vt:lpstr>IX Changes Update</vt:lpstr>
      <vt:lpstr>IX Changes Update: current service</vt:lpstr>
      <vt:lpstr>IX Changes Update: future service</vt:lpstr>
      <vt:lpstr>IX changes - plan</vt:lpstr>
    </vt:vector>
  </TitlesOfParts>
  <Company>DC Freelance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Transformus Engagement plan</dc:title>
  <dc:creator>Alison.Cross@Xoserve.com</dc:creator>
  <cp:lastModifiedBy>chris.shanley@gasgovernance.co.uk</cp:lastModifiedBy>
  <cp:revision>190</cp:revision>
  <dcterms:created xsi:type="dcterms:W3CDTF">2011-09-20T14:58:41Z</dcterms:created>
  <dcterms:modified xsi:type="dcterms:W3CDTF">2018-03-01T09:30:22Z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1654982191</vt:i4>
  </property>
  <property fmtid="{D5CDD505-2E9C-101B-9397-08002B2CF9AE}" pid="4" name="_NewReviewCycle">
    <vt:lpwstr/>
  </property>
  <property fmtid="{D5CDD505-2E9C-101B-9397-08002B2CF9AE}" pid="5" name="_EmailSubject">
    <vt:lpwstr>TransformUs IX Change - Update March 2018.pptx</vt:lpwstr>
  </property>
  <property fmtid="{D5CDD505-2E9C-101B-9397-08002B2CF9AE}" pid="6" name="_AuthorEmail">
    <vt:lpwstr>Alison.Cross@Xoserve.com</vt:lpwstr>
  </property>
  <property fmtid="{D5CDD505-2E9C-101B-9397-08002B2CF9AE}" pid="7" name="_AuthorEmailDisplayName">
    <vt:lpwstr>Cross, Alison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-163809600</vt:i4>
  </property>
</Properties>
</file>