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2"/>
  </p:notesMasterIdLst>
  <p:handoutMasterIdLst>
    <p:handoutMasterId r:id="rId13"/>
  </p:handoutMasterIdLst>
  <p:sldIdLst>
    <p:sldId id="256" r:id="rId4"/>
    <p:sldId id="259" r:id="rId5"/>
    <p:sldId id="261" r:id="rId6"/>
    <p:sldId id="260" r:id="rId7"/>
    <p:sldId id="265"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Pomroy"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6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10-23T15:48:34.162" idx="1">
    <p:pos x="663" y="1625"/>
    <p:text>Do we mean  baseline as is in licence baseline or baseline as in starting point?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D52608-4761-5C49-B8C8-B00FB65A01D1}" type="datetimeFigureOut">
              <a:rPr lang="en-US" smtClean="0">
                <a:latin typeface="Arial"/>
              </a:rPr>
              <a:t>10/29/2018</a:t>
            </a:fld>
            <a:endParaRPr lang="en-US"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9BAE4C-CF04-C24A-9047-D80477700D84}" type="slidenum">
              <a:rPr lang="en-US" smtClean="0">
                <a:latin typeface="Arial"/>
              </a:rPr>
              <a:t>‹#›</a:t>
            </a:fld>
            <a:endParaRPr lang="en-US" dirty="0">
              <a:latin typeface="Arial"/>
            </a:endParaRPr>
          </a:p>
        </p:txBody>
      </p:sp>
    </p:spTree>
    <p:extLst>
      <p:ext uri="{BB962C8B-B14F-4D97-AF65-F5344CB8AC3E}">
        <p14:creationId xmlns:p14="http://schemas.microsoft.com/office/powerpoint/2010/main" val="34931607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6B5BBA8A-0D4F-DA4C-BE91-05BF297884E1}" type="datetimeFigureOut">
              <a:rPr lang="en-US" smtClean="0"/>
              <a:pPr/>
              <a:t>10/29/2018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F5C7C985-F1D5-6C44-9CA0-694A5E4C15C5}" type="slidenum">
              <a:rPr lang="en-US" smtClean="0"/>
              <a:pPr/>
              <a:t>‹#›</a:t>
            </a:fld>
            <a:endParaRPr lang="en-US" dirty="0"/>
          </a:p>
        </p:txBody>
      </p:sp>
    </p:spTree>
    <p:extLst>
      <p:ext uri="{BB962C8B-B14F-4D97-AF65-F5344CB8AC3E}">
        <p14:creationId xmlns:p14="http://schemas.microsoft.com/office/powerpoint/2010/main" val="27989842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solidFill>
                  <a:schemeClr val="tx1"/>
                </a:solidFill>
              </a:rPr>
              <a:t>Exit Capacity Substitution and Revision Methodology Statement will need amending post mod 0621 as paragraph</a:t>
            </a:r>
            <a:r>
              <a:rPr lang="en-GB" sz="1200" baseline="0" dirty="0" smtClean="0">
                <a:solidFill>
                  <a:schemeClr val="tx1"/>
                </a:solidFill>
              </a:rPr>
              <a:t> 35 will need amending.</a:t>
            </a:r>
            <a:endParaRPr lang="en-GB" dirty="0"/>
          </a:p>
        </p:txBody>
      </p:sp>
      <p:sp>
        <p:nvSpPr>
          <p:cNvPr id="4" name="Slide Number Placeholder 3"/>
          <p:cNvSpPr>
            <a:spLocks noGrp="1"/>
          </p:cNvSpPr>
          <p:nvPr>
            <p:ph type="sldNum" sz="quarter" idx="10"/>
          </p:nvPr>
        </p:nvSpPr>
        <p:spPr/>
        <p:txBody>
          <a:bodyPr/>
          <a:lstStyle/>
          <a:p>
            <a:fld id="{F5C7C985-F1D5-6C44-9CA0-694A5E4C15C5}" type="slidenum">
              <a:rPr lang="en-US" smtClean="0"/>
              <a:pPr/>
              <a:t>2</a:t>
            </a:fld>
            <a:endParaRPr lang="en-US" dirty="0"/>
          </a:p>
        </p:txBody>
      </p:sp>
    </p:spTree>
    <p:extLst>
      <p:ext uri="{BB962C8B-B14F-4D97-AF65-F5344CB8AC3E}">
        <p14:creationId xmlns:p14="http://schemas.microsoft.com/office/powerpoint/2010/main" val="3804787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C7C985-F1D5-6C44-9CA0-694A5E4C15C5}" type="slidenum">
              <a:rPr lang="en-US" smtClean="0"/>
              <a:pPr/>
              <a:t>4</a:t>
            </a:fld>
            <a:endParaRPr lang="en-US" dirty="0"/>
          </a:p>
        </p:txBody>
      </p:sp>
    </p:spTree>
    <p:extLst>
      <p:ext uri="{BB962C8B-B14F-4D97-AF65-F5344CB8AC3E}">
        <p14:creationId xmlns:p14="http://schemas.microsoft.com/office/powerpoint/2010/main" val="3721509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C7C985-F1D5-6C44-9CA0-694A5E4C15C5}" type="slidenum">
              <a:rPr lang="en-US" smtClean="0"/>
              <a:pPr/>
              <a:t>5</a:t>
            </a:fld>
            <a:endParaRPr lang="en-US" dirty="0"/>
          </a:p>
        </p:txBody>
      </p:sp>
    </p:spTree>
    <p:extLst>
      <p:ext uri="{BB962C8B-B14F-4D97-AF65-F5344CB8AC3E}">
        <p14:creationId xmlns:p14="http://schemas.microsoft.com/office/powerpoint/2010/main" val="3721509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C7C985-F1D5-6C44-9CA0-694A5E4C15C5}" type="slidenum">
              <a:rPr lang="en-US" smtClean="0"/>
              <a:pPr/>
              <a:t>6</a:t>
            </a:fld>
            <a:endParaRPr lang="en-US" dirty="0"/>
          </a:p>
        </p:txBody>
      </p:sp>
    </p:spTree>
    <p:extLst>
      <p:ext uri="{BB962C8B-B14F-4D97-AF65-F5344CB8AC3E}">
        <p14:creationId xmlns:p14="http://schemas.microsoft.com/office/powerpoint/2010/main" val="3721509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C7C985-F1D5-6C44-9CA0-694A5E4C15C5}" type="slidenum">
              <a:rPr lang="en-US" smtClean="0"/>
              <a:pPr/>
              <a:t>7</a:t>
            </a:fld>
            <a:endParaRPr lang="en-US" dirty="0"/>
          </a:p>
        </p:txBody>
      </p:sp>
    </p:spTree>
    <p:extLst>
      <p:ext uri="{BB962C8B-B14F-4D97-AF65-F5344CB8AC3E}">
        <p14:creationId xmlns:p14="http://schemas.microsoft.com/office/powerpoint/2010/main" val="3721509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C7C985-F1D5-6C44-9CA0-694A5E4C15C5}" type="slidenum">
              <a:rPr lang="en-US" smtClean="0"/>
              <a:pPr/>
              <a:t>8</a:t>
            </a:fld>
            <a:endParaRPr lang="en-US" dirty="0"/>
          </a:p>
        </p:txBody>
      </p:sp>
    </p:spTree>
    <p:extLst>
      <p:ext uri="{BB962C8B-B14F-4D97-AF65-F5344CB8AC3E}">
        <p14:creationId xmlns:p14="http://schemas.microsoft.com/office/powerpoint/2010/main" val="37215094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10" name="Freeform 6"/>
          <p:cNvSpPr>
            <a:spLocks/>
          </p:cNvSpPr>
          <p:nvPr userDrawn="1"/>
        </p:nvSpPr>
        <p:spPr bwMode="auto">
          <a:xfrm>
            <a:off x="328612" y="199702"/>
            <a:ext cx="8432800" cy="6311900"/>
          </a:xfrm>
          <a:custGeom>
            <a:avLst/>
            <a:gdLst>
              <a:gd name="T0" fmla="*/ 57 w 2654"/>
              <a:gd name="T1" fmla="*/ 0 h 1986"/>
              <a:gd name="T2" fmla="*/ 0 w 2654"/>
              <a:gd name="T3" fmla="*/ 57 h 1986"/>
              <a:gd name="T4" fmla="*/ 0 w 2654"/>
              <a:gd name="T5" fmla="*/ 1929 h 1986"/>
              <a:gd name="T6" fmla="*/ 57 w 2654"/>
              <a:gd name="T7" fmla="*/ 1986 h 1986"/>
              <a:gd name="T8" fmla="*/ 2598 w 2654"/>
              <a:gd name="T9" fmla="*/ 1986 h 1986"/>
              <a:gd name="T10" fmla="*/ 2654 w 2654"/>
              <a:gd name="T11" fmla="*/ 1929 h 1986"/>
              <a:gd name="T12" fmla="*/ 2654 w 2654"/>
              <a:gd name="T13" fmla="*/ 57 h 1986"/>
              <a:gd name="T14" fmla="*/ 2598 w 2654"/>
              <a:gd name="T15" fmla="*/ 0 h 1986"/>
              <a:gd name="T16" fmla="*/ 57 w 2654"/>
              <a:gd name="T17" fmla="*/ 0 h 1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54" h="1986">
                <a:moveTo>
                  <a:pt x="57" y="0"/>
                </a:moveTo>
                <a:cubicBezTo>
                  <a:pt x="57" y="0"/>
                  <a:pt x="0" y="0"/>
                  <a:pt x="0" y="57"/>
                </a:cubicBezTo>
                <a:cubicBezTo>
                  <a:pt x="0" y="1929"/>
                  <a:pt x="0" y="1929"/>
                  <a:pt x="0" y="1929"/>
                </a:cubicBezTo>
                <a:cubicBezTo>
                  <a:pt x="0" y="1929"/>
                  <a:pt x="0" y="1986"/>
                  <a:pt x="57" y="1986"/>
                </a:cubicBezTo>
                <a:cubicBezTo>
                  <a:pt x="2598" y="1986"/>
                  <a:pt x="2598" y="1986"/>
                  <a:pt x="2598" y="1986"/>
                </a:cubicBezTo>
                <a:cubicBezTo>
                  <a:pt x="2598" y="1986"/>
                  <a:pt x="2654" y="1986"/>
                  <a:pt x="2654" y="1929"/>
                </a:cubicBezTo>
                <a:cubicBezTo>
                  <a:pt x="2654" y="57"/>
                  <a:pt x="2654" y="57"/>
                  <a:pt x="2654" y="57"/>
                </a:cubicBezTo>
                <a:cubicBezTo>
                  <a:pt x="2654" y="57"/>
                  <a:pt x="2654" y="0"/>
                  <a:pt x="2598" y="0"/>
                </a:cubicBezTo>
                <a:cubicBezTo>
                  <a:pt x="57" y="0"/>
                  <a:pt x="57" y="0"/>
                  <a:pt x="57" y="0"/>
                </a:cubicBezTo>
              </a:path>
            </a:pathLst>
          </a:custGeom>
          <a:solidFill>
            <a:srgbClr val="2BB8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pic>
        <p:nvPicPr>
          <p:cNvPr id="1335" name="Picture 31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41735" r="2528" b="20812"/>
          <a:stretch/>
        </p:blipFill>
        <p:spPr bwMode="auto">
          <a:xfrm>
            <a:off x="0" y="4228776"/>
            <a:ext cx="9153500" cy="26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 name="Freeform 318"/>
          <p:cNvSpPr/>
          <p:nvPr userDrawn="1"/>
        </p:nvSpPr>
        <p:spPr>
          <a:xfrm>
            <a:off x="107504" y="980728"/>
            <a:ext cx="9036496" cy="3720827"/>
          </a:xfrm>
          <a:custGeom>
            <a:avLst/>
            <a:gdLst/>
            <a:ahLst/>
            <a:cxnLst/>
            <a:rect l="l" t="t" r="r" b="b"/>
            <a:pathLst>
              <a:path w="9036496" h="2352675">
                <a:moveTo>
                  <a:pt x="56366" y="0"/>
                </a:moveTo>
                <a:lnTo>
                  <a:pt x="9036496" y="454309"/>
                </a:lnTo>
                <a:lnTo>
                  <a:pt x="9036496" y="1642790"/>
                </a:lnTo>
                <a:lnTo>
                  <a:pt x="0" y="2352675"/>
                </a:lnTo>
                <a:lnTo>
                  <a:pt x="704570" y="1047750"/>
                </a:lnTo>
                <a:close/>
              </a:path>
            </a:pathLst>
          </a:custGeom>
          <a:solidFill>
            <a:schemeClr val="accent2"/>
          </a:solidFill>
          <a:ln>
            <a:noFill/>
          </a:ln>
          <a:effectLst>
            <a:outerShdw blurRad="177800" dist="1016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a:endParaRPr>
          </a:p>
        </p:txBody>
      </p:sp>
      <p:sp>
        <p:nvSpPr>
          <p:cNvPr id="1114" name="Freeform 10"/>
          <p:cNvSpPr>
            <a:spLocks/>
          </p:cNvSpPr>
          <p:nvPr userDrawn="1"/>
        </p:nvSpPr>
        <p:spPr bwMode="auto">
          <a:xfrm>
            <a:off x="1484312" y="4171627"/>
            <a:ext cx="528638" cy="233363"/>
          </a:xfrm>
          <a:custGeom>
            <a:avLst/>
            <a:gdLst>
              <a:gd name="T0" fmla="*/ 166 w 166"/>
              <a:gd name="T1" fmla="*/ 0 h 73"/>
              <a:gd name="T2" fmla="*/ 101 w 166"/>
              <a:gd name="T3" fmla="*/ 73 h 73"/>
              <a:gd name="T4" fmla="*/ 0 w 166"/>
              <a:gd name="T5" fmla="*/ 59 h 73"/>
              <a:gd name="T6" fmla="*/ 32 w 166"/>
              <a:gd name="T7" fmla="*/ 44 h 73"/>
              <a:gd name="T8" fmla="*/ 93 w 166"/>
              <a:gd name="T9" fmla="*/ 45 h 73"/>
              <a:gd name="T10" fmla="*/ 166 w 166"/>
              <a:gd name="T11" fmla="*/ 0 h 73"/>
            </a:gdLst>
            <a:ahLst/>
            <a:cxnLst>
              <a:cxn ang="0">
                <a:pos x="T0" y="T1"/>
              </a:cxn>
              <a:cxn ang="0">
                <a:pos x="T2" y="T3"/>
              </a:cxn>
              <a:cxn ang="0">
                <a:pos x="T4" y="T5"/>
              </a:cxn>
              <a:cxn ang="0">
                <a:pos x="T6" y="T7"/>
              </a:cxn>
              <a:cxn ang="0">
                <a:pos x="T8" y="T9"/>
              </a:cxn>
              <a:cxn ang="0">
                <a:pos x="T10" y="T11"/>
              </a:cxn>
            </a:cxnLst>
            <a:rect l="0" t="0" r="r" b="b"/>
            <a:pathLst>
              <a:path w="166" h="73">
                <a:moveTo>
                  <a:pt x="166" y="0"/>
                </a:moveTo>
                <a:cubicBezTo>
                  <a:pt x="166" y="0"/>
                  <a:pt x="109" y="50"/>
                  <a:pt x="101" y="73"/>
                </a:cubicBezTo>
                <a:cubicBezTo>
                  <a:pt x="101" y="73"/>
                  <a:pt x="42" y="53"/>
                  <a:pt x="0" y="59"/>
                </a:cubicBezTo>
                <a:cubicBezTo>
                  <a:pt x="0" y="59"/>
                  <a:pt x="13" y="46"/>
                  <a:pt x="32" y="44"/>
                </a:cubicBezTo>
                <a:cubicBezTo>
                  <a:pt x="32" y="44"/>
                  <a:pt x="67" y="38"/>
                  <a:pt x="93" y="45"/>
                </a:cubicBezTo>
                <a:cubicBezTo>
                  <a:pt x="93" y="45"/>
                  <a:pt x="143" y="8"/>
                  <a:pt x="166" y="0"/>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5" name="Freeform 11"/>
          <p:cNvSpPr>
            <a:spLocks/>
          </p:cNvSpPr>
          <p:nvPr userDrawn="1"/>
        </p:nvSpPr>
        <p:spPr bwMode="auto">
          <a:xfrm>
            <a:off x="2330450" y="4503415"/>
            <a:ext cx="558800" cy="225425"/>
          </a:xfrm>
          <a:custGeom>
            <a:avLst/>
            <a:gdLst>
              <a:gd name="T0" fmla="*/ 7 w 176"/>
              <a:gd name="T1" fmla="*/ 71 h 71"/>
              <a:gd name="T2" fmla="*/ 103 w 176"/>
              <a:gd name="T3" fmla="*/ 66 h 71"/>
              <a:gd name="T4" fmla="*/ 158 w 176"/>
              <a:gd name="T5" fmla="*/ 18 h 71"/>
              <a:gd name="T6" fmla="*/ 167 w 176"/>
              <a:gd name="T7" fmla="*/ 1 h 71"/>
              <a:gd name="T8" fmla="*/ 141 w 176"/>
              <a:gd name="T9" fmla="*/ 4 h 71"/>
              <a:gd name="T10" fmla="*/ 89 w 176"/>
              <a:gd name="T11" fmla="*/ 43 h 71"/>
              <a:gd name="T12" fmla="*/ 5 w 176"/>
              <a:gd name="T13" fmla="*/ 60 h 71"/>
              <a:gd name="T14" fmla="*/ 7 w 176"/>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6" h="71">
                <a:moveTo>
                  <a:pt x="7" y="71"/>
                </a:moveTo>
                <a:cubicBezTo>
                  <a:pt x="7" y="71"/>
                  <a:pt x="45" y="38"/>
                  <a:pt x="103" y="66"/>
                </a:cubicBezTo>
                <a:cubicBezTo>
                  <a:pt x="103" y="66"/>
                  <a:pt x="111" y="27"/>
                  <a:pt x="158" y="18"/>
                </a:cubicBezTo>
                <a:cubicBezTo>
                  <a:pt x="158" y="18"/>
                  <a:pt x="176" y="15"/>
                  <a:pt x="167" y="1"/>
                </a:cubicBezTo>
                <a:cubicBezTo>
                  <a:pt x="167" y="1"/>
                  <a:pt x="154" y="0"/>
                  <a:pt x="141" y="4"/>
                </a:cubicBezTo>
                <a:cubicBezTo>
                  <a:pt x="127" y="9"/>
                  <a:pt x="110" y="19"/>
                  <a:pt x="89" y="43"/>
                </a:cubicBezTo>
                <a:cubicBezTo>
                  <a:pt x="89" y="43"/>
                  <a:pt x="34" y="32"/>
                  <a:pt x="5" y="60"/>
                </a:cubicBezTo>
                <a:cubicBezTo>
                  <a:pt x="5" y="60"/>
                  <a:pt x="0" y="67"/>
                  <a:pt x="7" y="71"/>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6" name="Freeform 12"/>
          <p:cNvSpPr>
            <a:spLocks/>
          </p:cNvSpPr>
          <p:nvPr userDrawn="1"/>
        </p:nvSpPr>
        <p:spPr bwMode="auto">
          <a:xfrm>
            <a:off x="2032000" y="4957440"/>
            <a:ext cx="333375" cy="136525"/>
          </a:xfrm>
          <a:custGeom>
            <a:avLst/>
            <a:gdLst>
              <a:gd name="T0" fmla="*/ 4 w 105"/>
              <a:gd name="T1" fmla="*/ 43 h 43"/>
              <a:gd name="T2" fmla="*/ 61 w 105"/>
              <a:gd name="T3" fmla="*/ 39 h 43"/>
              <a:gd name="T4" fmla="*/ 95 w 105"/>
              <a:gd name="T5" fmla="*/ 11 h 43"/>
              <a:gd name="T6" fmla="*/ 99 w 105"/>
              <a:gd name="T7" fmla="*/ 1 h 43"/>
              <a:gd name="T8" fmla="*/ 84 w 105"/>
              <a:gd name="T9" fmla="*/ 3 h 43"/>
              <a:gd name="T10" fmla="*/ 53 w 105"/>
              <a:gd name="T11" fmla="*/ 26 h 43"/>
              <a:gd name="T12" fmla="*/ 3 w 105"/>
              <a:gd name="T13" fmla="*/ 36 h 43"/>
              <a:gd name="T14" fmla="*/ 4 w 105"/>
              <a:gd name="T15" fmla="*/ 43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43">
                <a:moveTo>
                  <a:pt x="4" y="43"/>
                </a:moveTo>
                <a:cubicBezTo>
                  <a:pt x="4" y="43"/>
                  <a:pt x="27" y="23"/>
                  <a:pt x="61" y="39"/>
                </a:cubicBezTo>
                <a:cubicBezTo>
                  <a:pt x="61" y="39"/>
                  <a:pt x="66" y="16"/>
                  <a:pt x="95" y="11"/>
                </a:cubicBezTo>
                <a:cubicBezTo>
                  <a:pt x="95" y="11"/>
                  <a:pt x="105" y="9"/>
                  <a:pt x="99" y="1"/>
                </a:cubicBezTo>
                <a:cubicBezTo>
                  <a:pt x="99" y="1"/>
                  <a:pt x="92" y="0"/>
                  <a:pt x="84" y="3"/>
                </a:cubicBezTo>
                <a:cubicBezTo>
                  <a:pt x="76" y="6"/>
                  <a:pt x="65" y="12"/>
                  <a:pt x="53" y="26"/>
                </a:cubicBezTo>
                <a:cubicBezTo>
                  <a:pt x="53" y="26"/>
                  <a:pt x="20" y="19"/>
                  <a:pt x="3" y="36"/>
                </a:cubicBezTo>
                <a:cubicBezTo>
                  <a:pt x="3" y="36"/>
                  <a:pt x="0" y="40"/>
                  <a:pt x="4" y="43"/>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7" name="Freeform 13"/>
          <p:cNvSpPr>
            <a:spLocks/>
          </p:cNvSpPr>
          <p:nvPr userDrawn="1"/>
        </p:nvSpPr>
        <p:spPr bwMode="auto">
          <a:xfrm>
            <a:off x="3073400" y="4605015"/>
            <a:ext cx="333375" cy="136525"/>
          </a:xfrm>
          <a:custGeom>
            <a:avLst/>
            <a:gdLst>
              <a:gd name="T0" fmla="*/ 4 w 105"/>
              <a:gd name="T1" fmla="*/ 43 h 43"/>
              <a:gd name="T2" fmla="*/ 61 w 105"/>
              <a:gd name="T3" fmla="*/ 40 h 43"/>
              <a:gd name="T4" fmla="*/ 94 w 105"/>
              <a:gd name="T5" fmla="*/ 11 h 43"/>
              <a:gd name="T6" fmla="*/ 99 w 105"/>
              <a:gd name="T7" fmla="*/ 1 h 43"/>
              <a:gd name="T8" fmla="*/ 84 w 105"/>
              <a:gd name="T9" fmla="*/ 3 h 43"/>
              <a:gd name="T10" fmla="*/ 53 w 105"/>
              <a:gd name="T11" fmla="*/ 26 h 43"/>
              <a:gd name="T12" fmla="*/ 3 w 105"/>
              <a:gd name="T13" fmla="*/ 36 h 43"/>
              <a:gd name="T14" fmla="*/ 4 w 105"/>
              <a:gd name="T15" fmla="*/ 43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43">
                <a:moveTo>
                  <a:pt x="4" y="43"/>
                </a:moveTo>
                <a:cubicBezTo>
                  <a:pt x="4" y="43"/>
                  <a:pt x="27" y="23"/>
                  <a:pt x="61" y="40"/>
                </a:cubicBezTo>
                <a:cubicBezTo>
                  <a:pt x="61" y="40"/>
                  <a:pt x="66" y="17"/>
                  <a:pt x="94" y="11"/>
                </a:cubicBezTo>
                <a:cubicBezTo>
                  <a:pt x="94" y="11"/>
                  <a:pt x="105" y="10"/>
                  <a:pt x="99" y="1"/>
                </a:cubicBezTo>
                <a:cubicBezTo>
                  <a:pt x="99" y="1"/>
                  <a:pt x="92" y="0"/>
                  <a:pt x="84" y="3"/>
                </a:cubicBezTo>
                <a:cubicBezTo>
                  <a:pt x="76" y="6"/>
                  <a:pt x="65" y="12"/>
                  <a:pt x="53" y="26"/>
                </a:cubicBezTo>
                <a:cubicBezTo>
                  <a:pt x="53" y="26"/>
                  <a:pt x="20" y="19"/>
                  <a:pt x="3" y="36"/>
                </a:cubicBezTo>
                <a:cubicBezTo>
                  <a:pt x="3" y="36"/>
                  <a:pt x="0" y="40"/>
                  <a:pt x="4" y="43"/>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8" name="Freeform 14"/>
          <p:cNvSpPr>
            <a:spLocks/>
          </p:cNvSpPr>
          <p:nvPr userDrawn="1"/>
        </p:nvSpPr>
        <p:spPr bwMode="auto">
          <a:xfrm>
            <a:off x="2686050" y="4897115"/>
            <a:ext cx="358775" cy="241300"/>
          </a:xfrm>
          <a:custGeom>
            <a:avLst/>
            <a:gdLst>
              <a:gd name="T0" fmla="*/ 4 w 113"/>
              <a:gd name="T1" fmla="*/ 66 h 76"/>
              <a:gd name="T2" fmla="*/ 35 w 113"/>
              <a:gd name="T3" fmla="*/ 74 h 76"/>
              <a:gd name="T4" fmla="*/ 69 w 113"/>
              <a:gd name="T5" fmla="*/ 73 h 76"/>
              <a:gd name="T6" fmla="*/ 86 w 113"/>
              <a:gd name="T7" fmla="*/ 57 h 76"/>
              <a:gd name="T8" fmla="*/ 97 w 113"/>
              <a:gd name="T9" fmla="*/ 34 h 76"/>
              <a:gd name="T10" fmla="*/ 111 w 113"/>
              <a:gd name="T11" fmla="*/ 10 h 76"/>
              <a:gd name="T12" fmla="*/ 96 w 113"/>
              <a:gd name="T13" fmla="*/ 20 h 76"/>
              <a:gd name="T14" fmla="*/ 71 w 113"/>
              <a:gd name="T15" fmla="*/ 47 h 76"/>
              <a:gd name="T16" fmla="*/ 27 w 113"/>
              <a:gd name="T17" fmla="*/ 61 h 76"/>
              <a:gd name="T18" fmla="*/ 4 w 113"/>
              <a:gd name="T19" fmla="*/ 6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3" h="76">
                <a:moveTo>
                  <a:pt x="4" y="66"/>
                </a:moveTo>
                <a:cubicBezTo>
                  <a:pt x="10" y="70"/>
                  <a:pt x="33" y="74"/>
                  <a:pt x="35" y="74"/>
                </a:cubicBezTo>
                <a:cubicBezTo>
                  <a:pt x="47" y="74"/>
                  <a:pt x="58" y="76"/>
                  <a:pt x="69" y="73"/>
                </a:cubicBezTo>
                <a:cubicBezTo>
                  <a:pt x="78" y="70"/>
                  <a:pt x="82" y="65"/>
                  <a:pt x="86" y="57"/>
                </a:cubicBezTo>
                <a:cubicBezTo>
                  <a:pt x="89" y="49"/>
                  <a:pt x="92" y="41"/>
                  <a:pt x="97" y="34"/>
                </a:cubicBezTo>
                <a:cubicBezTo>
                  <a:pt x="101" y="26"/>
                  <a:pt x="110" y="19"/>
                  <a:pt x="111" y="10"/>
                </a:cubicBezTo>
                <a:cubicBezTo>
                  <a:pt x="113" y="0"/>
                  <a:pt x="97" y="18"/>
                  <a:pt x="96" y="20"/>
                </a:cubicBezTo>
                <a:cubicBezTo>
                  <a:pt x="84" y="35"/>
                  <a:pt x="79" y="41"/>
                  <a:pt x="71" y="47"/>
                </a:cubicBezTo>
                <a:cubicBezTo>
                  <a:pt x="59" y="58"/>
                  <a:pt x="42" y="60"/>
                  <a:pt x="27" y="61"/>
                </a:cubicBezTo>
                <a:cubicBezTo>
                  <a:pt x="21" y="61"/>
                  <a:pt x="0" y="64"/>
                  <a:pt x="4" y="66"/>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9" name="Freeform 15"/>
          <p:cNvSpPr>
            <a:spLocks/>
          </p:cNvSpPr>
          <p:nvPr userDrawn="1"/>
        </p:nvSpPr>
        <p:spPr bwMode="auto">
          <a:xfrm>
            <a:off x="3070225" y="5236840"/>
            <a:ext cx="282575" cy="190500"/>
          </a:xfrm>
          <a:custGeom>
            <a:avLst/>
            <a:gdLst>
              <a:gd name="T0" fmla="*/ 3 w 89"/>
              <a:gd name="T1" fmla="*/ 53 h 60"/>
              <a:gd name="T2" fmla="*/ 28 w 89"/>
              <a:gd name="T3" fmla="*/ 59 h 60"/>
              <a:gd name="T4" fmla="*/ 55 w 89"/>
              <a:gd name="T5" fmla="*/ 58 h 60"/>
              <a:gd name="T6" fmla="*/ 68 w 89"/>
              <a:gd name="T7" fmla="*/ 46 h 60"/>
              <a:gd name="T8" fmla="*/ 76 w 89"/>
              <a:gd name="T9" fmla="*/ 28 h 60"/>
              <a:gd name="T10" fmla="*/ 88 w 89"/>
              <a:gd name="T11" fmla="*/ 9 h 60"/>
              <a:gd name="T12" fmla="*/ 76 w 89"/>
              <a:gd name="T13" fmla="*/ 17 h 60"/>
              <a:gd name="T14" fmla="*/ 56 w 89"/>
              <a:gd name="T15" fmla="*/ 38 h 60"/>
              <a:gd name="T16" fmla="*/ 21 w 89"/>
              <a:gd name="T17" fmla="*/ 49 h 60"/>
              <a:gd name="T18" fmla="*/ 3 w 89"/>
              <a:gd name="T19" fmla="*/ 5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60">
                <a:moveTo>
                  <a:pt x="3" y="53"/>
                </a:moveTo>
                <a:cubicBezTo>
                  <a:pt x="8" y="56"/>
                  <a:pt x="26" y="59"/>
                  <a:pt x="28" y="59"/>
                </a:cubicBezTo>
                <a:cubicBezTo>
                  <a:pt x="37" y="59"/>
                  <a:pt x="46" y="60"/>
                  <a:pt x="55" y="58"/>
                </a:cubicBezTo>
                <a:cubicBezTo>
                  <a:pt x="62" y="56"/>
                  <a:pt x="65" y="52"/>
                  <a:pt x="68" y="46"/>
                </a:cubicBezTo>
                <a:cubicBezTo>
                  <a:pt x="70" y="39"/>
                  <a:pt x="73" y="33"/>
                  <a:pt x="76" y="28"/>
                </a:cubicBezTo>
                <a:cubicBezTo>
                  <a:pt x="80" y="22"/>
                  <a:pt x="87" y="16"/>
                  <a:pt x="88" y="9"/>
                </a:cubicBezTo>
                <a:cubicBezTo>
                  <a:pt x="89" y="0"/>
                  <a:pt x="77" y="15"/>
                  <a:pt x="76" y="17"/>
                </a:cubicBezTo>
                <a:cubicBezTo>
                  <a:pt x="66" y="29"/>
                  <a:pt x="63" y="33"/>
                  <a:pt x="56" y="38"/>
                </a:cubicBezTo>
                <a:cubicBezTo>
                  <a:pt x="46" y="46"/>
                  <a:pt x="34" y="48"/>
                  <a:pt x="21" y="49"/>
                </a:cubicBezTo>
                <a:cubicBezTo>
                  <a:pt x="17" y="49"/>
                  <a:pt x="0" y="51"/>
                  <a:pt x="3" y="53"/>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5" name="Freeform 181"/>
          <p:cNvSpPr>
            <a:spLocks/>
          </p:cNvSpPr>
          <p:nvPr userDrawn="1"/>
        </p:nvSpPr>
        <p:spPr bwMode="auto">
          <a:xfrm>
            <a:off x="3565525" y="5376540"/>
            <a:ext cx="115888" cy="50800"/>
          </a:xfrm>
          <a:custGeom>
            <a:avLst/>
            <a:gdLst>
              <a:gd name="T0" fmla="*/ 36 w 36"/>
              <a:gd name="T1" fmla="*/ 0 h 16"/>
              <a:gd name="T2" fmla="*/ 22 w 36"/>
              <a:gd name="T3" fmla="*/ 16 h 16"/>
              <a:gd name="T4" fmla="*/ 0 w 36"/>
              <a:gd name="T5" fmla="*/ 13 h 16"/>
              <a:gd name="T6" fmla="*/ 7 w 36"/>
              <a:gd name="T7" fmla="*/ 10 h 16"/>
              <a:gd name="T8" fmla="*/ 20 w 36"/>
              <a:gd name="T9" fmla="*/ 10 h 16"/>
              <a:gd name="T10" fmla="*/ 36 w 36"/>
              <a:gd name="T11" fmla="*/ 0 h 16"/>
            </a:gdLst>
            <a:ahLst/>
            <a:cxnLst>
              <a:cxn ang="0">
                <a:pos x="T0" y="T1"/>
              </a:cxn>
              <a:cxn ang="0">
                <a:pos x="T2" y="T3"/>
              </a:cxn>
              <a:cxn ang="0">
                <a:pos x="T4" y="T5"/>
              </a:cxn>
              <a:cxn ang="0">
                <a:pos x="T6" y="T7"/>
              </a:cxn>
              <a:cxn ang="0">
                <a:pos x="T8" y="T9"/>
              </a:cxn>
              <a:cxn ang="0">
                <a:pos x="T10" y="T11"/>
              </a:cxn>
            </a:cxnLst>
            <a:rect l="0" t="0" r="r" b="b"/>
            <a:pathLst>
              <a:path w="36" h="16">
                <a:moveTo>
                  <a:pt x="36" y="0"/>
                </a:moveTo>
                <a:cubicBezTo>
                  <a:pt x="36" y="0"/>
                  <a:pt x="24" y="11"/>
                  <a:pt x="22" y="16"/>
                </a:cubicBezTo>
                <a:cubicBezTo>
                  <a:pt x="22" y="16"/>
                  <a:pt x="9" y="12"/>
                  <a:pt x="0" y="13"/>
                </a:cubicBezTo>
                <a:cubicBezTo>
                  <a:pt x="0" y="13"/>
                  <a:pt x="3" y="10"/>
                  <a:pt x="7" y="10"/>
                </a:cubicBezTo>
                <a:cubicBezTo>
                  <a:pt x="7" y="10"/>
                  <a:pt x="15" y="8"/>
                  <a:pt x="20" y="10"/>
                </a:cubicBezTo>
                <a:cubicBezTo>
                  <a:pt x="20" y="10"/>
                  <a:pt x="31" y="2"/>
                  <a:pt x="36" y="0"/>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6" name="Freeform 182"/>
          <p:cNvSpPr>
            <a:spLocks/>
          </p:cNvSpPr>
          <p:nvPr userDrawn="1"/>
        </p:nvSpPr>
        <p:spPr bwMode="auto">
          <a:xfrm>
            <a:off x="3751262" y="5449565"/>
            <a:ext cx="120650" cy="47625"/>
          </a:xfrm>
          <a:custGeom>
            <a:avLst/>
            <a:gdLst>
              <a:gd name="T0" fmla="*/ 1 w 38"/>
              <a:gd name="T1" fmla="*/ 15 h 15"/>
              <a:gd name="T2" fmla="*/ 22 w 38"/>
              <a:gd name="T3" fmla="*/ 14 h 15"/>
              <a:gd name="T4" fmla="*/ 34 w 38"/>
              <a:gd name="T5" fmla="*/ 4 h 15"/>
              <a:gd name="T6" fmla="*/ 36 w 38"/>
              <a:gd name="T7" fmla="*/ 0 h 15"/>
              <a:gd name="T8" fmla="*/ 30 w 38"/>
              <a:gd name="T9" fmla="*/ 1 h 15"/>
              <a:gd name="T10" fmla="*/ 19 w 38"/>
              <a:gd name="T11" fmla="*/ 9 h 15"/>
              <a:gd name="T12" fmla="*/ 1 w 38"/>
              <a:gd name="T13" fmla="*/ 13 h 15"/>
              <a:gd name="T14" fmla="*/ 1 w 38"/>
              <a:gd name="T15" fmla="*/ 1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15">
                <a:moveTo>
                  <a:pt x="1" y="15"/>
                </a:moveTo>
                <a:cubicBezTo>
                  <a:pt x="1" y="15"/>
                  <a:pt x="9" y="8"/>
                  <a:pt x="22" y="14"/>
                </a:cubicBezTo>
                <a:cubicBezTo>
                  <a:pt x="22" y="14"/>
                  <a:pt x="24" y="6"/>
                  <a:pt x="34" y="4"/>
                </a:cubicBezTo>
                <a:cubicBezTo>
                  <a:pt x="34" y="4"/>
                  <a:pt x="38" y="3"/>
                  <a:pt x="36" y="0"/>
                </a:cubicBezTo>
                <a:cubicBezTo>
                  <a:pt x="36" y="0"/>
                  <a:pt x="33" y="0"/>
                  <a:pt x="30" y="1"/>
                </a:cubicBezTo>
                <a:cubicBezTo>
                  <a:pt x="27" y="2"/>
                  <a:pt x="23" y="4"/>
                  <a:pt x="19" y="9"/>
                </a:cubicBezTo>
                <a:cubicBezTo>
                  <a:pt x="19" y="9"/>
                  <a:pt x="7" y="7"/>
                  <a:pt x="1" y="13"/>
                </a:cubicBezTo>
                <a:cubicBezTo>
                  <a:pt x="1" y="13"/>
                  <a:pt x="0" y="14"/>
                  <a:pt x="1" y="15"/>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7" name="Freeform 183"/>
          <p:cNvSpPr>
            <a:spLocks/>
          </p:cNvSpPr>
          <p:nvPr userDrawn="1"/>
        </p:nvSpPr>
        <p:spPr bwMode="auto">
          <a:xfrm>
            <a:off x="3684587" y="5547990"/>
            <a:ext cx="73025" cy="28575"/>
          </a:xfrm>
          <a:custGeom>
            <a:avLst/>
            <a:gdLst>
              <a:gd name="T0" fmla="*/ 1 w 23"/>
              <a:gd name="T1" fmla="*/ 9 h 9"/>
              <a:gd name="T2" fmla="*/ 14 w 23"/>
              <a:gd name="T3" fmla="*/ 8 h 9"/>
              <a:gd name="T4" fmla="*/ 21 w 23"/>
              <a:gd name="T5" fmla="*/ 2 h 9"/>
              <a:gd name="T6" fmla="*/ 22 w 23"/>
              <a:gd name="T7" fmla="*/ 0 h 9"/>
              <a:gd name="T8" fmla="*/ 18 w 23"/>
              <a:gd name="T9" fmla="*/ 0 h 9"/>
              <a:gd name="T10" fmla="*/ 12 w 23"/>
              <a:gd name="T11" fmla="*/ 5 h 9"/>
              <a:gd name="T12" fmla="*/ 1 w 23"/>
              <a:gd name="T13" fmla="*/ 8 h 9"/>
              <a:gd name="T14" fmla="*/ 1 w 2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9">
                <a:moveTo>
                  <a:pt x="1" y="9"/>
                </a:moveTo>
                <a:cubicBezTo>
                  <a:pt x="1" y="9"/>
                  <a:pt x="6" y="5"/>
                  <a:pt x="14" y="8"/>
                </a:cubicBezTo>
                <a:cubicBezTo>
                  <a:pt x="14" y="8"/>
                  <a:pt x="15" y="3"/>
                  <a:pt x="21" y="2"/>
                </a:cubicBezTo>
                <a:cubicBezTo>
                  <a:pt x="21" y="2"/>
                  <a:pt x="23" y="2"/>
                  <a:pt x="22" y="0"/>
                </a:cubicBezTo>
                <a:cubicBezTo>
                  <a:pt x="22" y="0"/>
                  <a:pt x="20" y="0"/>
                  <a:pt x="18" y="0"/>
                </a:cubicBezTo>
                <a:cubicBezTo>
                  <a:pt x="17" y="1"/>
                  <a:pt x="14" y="2"/>
                  <a:pt x="12" y="5"/>
                </a:cubicBezTo>
                <a:cubicBezTo>
                  <a:pt x="12" y="5"/>
                  <a:pt x="5" y="4"/>
                  <a:pt x="1" y="8"/>
                </a:cubicBezTo>
                <a:cubicBezTo>
                  <a:pt x="1" y="8"/>
                  <a:pt x="0" y="8"/>
                  <a:pt x="1" y="9"/>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8" name="Freeform 184"/>
          <p:cNvSpPr>
            <a:spLocks/>
          </p:cNvSpPr>
          <p:nvPr userDrawn="1"/>
        </p:nvSpPr>
        <p:spPr bwMode="auto">
          <a:xfrm>
            <a:off x="3910012" y="5471790"/>
            <a:ext cx="73025" cy="28575"/>
          </a:xfrm>
          <a:custGeom>
            <a:avLst/>
            <a:gdLst>
              <a:gd name="T0" fmla="*/ 1 w 23"/>
              <a:gd name="T1" fmla="*/ 9 h 9"/>
              <a:gd name="T2" fmla="*/ 14 w 23"/>
              <a:gd name="T3" fmla="*/ 8 h 9"/>
              <a:gd name="T4" fmla="*/ 21 w 23"/>
              <a:gd name="T5" fmla="*/ 2 h 9"/>
              <a:gd name="T6" fmla="*/ 22 w 23"/>
              <a:gd name="T7" fmla="*/ 0 h 9"/>
              <a:gd name="T8" fmla="*/ 19 w 23"/>
              <a:gd name="T9" fmla="*/ 0 h 9"/>
              <a:gd name="T10" fmla="*/ 12 w 23"/>
              <a:gd name="T11" fmla="*/ 5 h 9"/>
              <a:gd name="T12" fmla="*/ 1 w 23"/>
              <a:gd name="T13" fmla="*/ 8 h 9"/>
              <a:gd name="T14" fmla="*/ 1 w 2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9">
                <a:moveTo>
                  <a:pt x="1" y="9"/>
                </a:moveTo>
                <a:cubicBezTo>
                  <a:pt x="1" y="9"/>
                  <a:pt x="6" y="5"/>
                  <a:pt x="14" y="8"/>
                </a:cubicBezTo>
                <a:cubicBezTo>
                  <a:pt x="14" y="8"/>
                  <a:pt x="15" y="3"/>
                  <a:pt x="21" y="2"/>
                </a:cubicBezTo>
                <a:cubicBezTo>
                  <a:pt x="21" y="2"/>
                  <a:pt x="23" y="2"/>
                  <a:pt x="22" y="0"/>
                </a:cubicBezTo>
                <a:cubicBezTo>
                  <a:pt x="22" y="0"/>
                  <a:pt x="20" y="0"/>
                  <a:pt x="19" y="0"/>
                </a:cubicBezTo>
                <a:cubicBezTo>
                  <a:pt x="17" y="1"/>
                  <a:pt x="15" y="2"/>
                  <a:pt x="12" y="5"/>
                </a:cubicBezTo>
                <a:cubicBezTo>
                  <a:pt x="12" y="5"/>
                  <a:pt x="5" y="4"/>
                  <a:pt x="1" y="8"/>
                </a:cubicBezTo>
                <a:cubicBezTo>
                  <a:pt x="1" y="8"/>
                  <a:pt x="0" y="8"/>
                  <a:pt x="1" y="9"/>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9" name="Freeform 185"/>
          <p:cNvSpPr>
            <a:spLocks/>
          </p:cNvSpPr>
          <p:nvPr userDrawn="1"/>
        </p:nvSpPr>
        <p:spPr bwMode="auto">
          <a:xfrm>
            <a:off x="3827462" y="5535290"/>
            <a:ext cx="76200" cy="50800"/>
          </a:xfrm>
          <a:custGeom>
            <a:avLst/>
            <a:gdLst>
              <a:gd name="T0" fmla="*/ 1 w 24"/>
              <a:gd name="T1" fmla="*/ 14 h 16"/>
              <a:gd name="T2" fmla="*/ 8 w 24"/>
              <a:gd name="T3" fmla="*/ 16 h 16"/>
              <a:gd name="T4" fmla="*/ 15 w 24"/>
              <a:gd name="T5" fmla="*/ 15 h 16"/>
              <a:gd name="T6" fmla="*/ 19 w 24"/>
              <a:gd name="T7" fmla="*/ 12 h 16"/>
              <a:gd name="T8" fmla="*/ 21 w 24"/>
              <a:gd name="T9" fmla="*/ 7 h 16"/>
              <a:gd name="T10" fmla="*/ 24 w 24"/>
              <a:gd name="T11" fmla="*/ 2 h 16"/>
              <a:gd name="T12" fmla="*/ 21 w 24"/>
              <a:gd name="T13" fmla="*/ 4 h 16"/>
              <a:gd name="T14" fmla="*/ 15 w 24"/>
              <a:gd name="T15" fmla="*/ 10 h 16"/>
              <a:gd name="T16" fmla="*/ 6 w 24"/>
              <a:gd name="T17" fmla="*/ 13 h 16"/>
              <a:gd name="T18" fmla="*/ 1 w 24"/>
              <a:gd name="T19"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16">
                <a:moveTo>
                  <a:pt x="1" y="14"/>
                </a:moveTo>
                <a:cubicBezTo>
                  <a:pt x="2" y="15"/>
                  <a:pt x="7" y="16"/>
                  <a:pt x="8" y="16"/>
                </a:cubicBezTo>
                <a:cubicBezTo>
                  <a:pt x="10" y="16"/>
                  <a:pt x="13" y="16"/>
                  <a:pt x="15" y="15"/>
                </a:cubicBezTo>
                <a:cubicBezTo>
                  <a:pt x="17" y="15"/>
                  <a:pt x="18" y="14"/>
                  <a:pt x="19" y="12"/>
                </a:cubicBezTo>
                <a:cubicBezTo>
                  <a:pt x="19" y="10"/>
                  <a:pt x="20" y="9"/>
                  <a:pt x="21" y="7"/>
                </a:cubicBezTo>
                <a:cubicBezTo>
                  <a:pt x="22" y="5"/>
                  <a:pt x="24" y="4"/>
                  <a:pt x="24" y="2"/>
                </a:cubicBezTo>
                <a:cubicBezTo>
                  <a:pt x="24" y="0"/>
                  <a:pt x="21" y="4"/>
                  <a:pt x="21" y="4"/>
                </a:cubicBezTo>
                <a:cubicBezTo>
                  <a:pt x="18" y="7"/>
                  <a:pt x="17" y="8"/>
                  <a:pt x="15" y="10"/>
                </a:cubicBezTo>
                <a:cubicBezTo>
                  <a:pt x="13" y="12"/>
                  <a:pt x="9" y="13"/>
                  <a:pt x="6" y="13"/>
                </a:cubicBezTo>
                <a:cubicBezTo>
                  <a:pt x="5" y="13"/>
                  <a:pt x="0" y="14"/>
                  <a:pt x="1" y="14"/>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pic>
        <p:nvPicPr>
          <p:cNvPr id="8" name="Picture 310"/>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8722" b="28565"/>
          <a:stretch/>
        </p:blipFill>
        <p:spPr bwMode="auto">
          <a:xfrm>
            <a:off x="0" y="5047085"/>
            <a:ext cx="9153500" cy="1829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userDrawn="1">
            <p:ph type="ctrTitle"/>
          </p:nvPr>
        </p:nvSpPr>
        <p:spPr>
          <a:xfrm>
            <a:off x="1187623" y="1196752"/>
            <a:ext cx="6799089" cy="3049339"/>
          </a:xfrm>
        </p:spPr>
        <p:txBody>
          <a:bodyPr>
            <a:normAutofit/>
          </a:bodyPr>
          <a:lstStyle>
            <a:lvl1pPr>
              <a:lnSpc>
                <a:spcPts val="6000"/>
              </a:lnSpc>
              <a:defRPr sz="5400"/>
            </a:lvl1pPr>
          </a:lstStyle>
          <a:p>
            <a:r>
              <a:rPr lang="en-US" dirty="0" smtClean="0"/>
              <a:t>Click to edit Master title style</a:t>
            </a:r>
            <a:endParaRPr lang="en-GB" dirty="0"/>
          </a:p>
        </p:txBody>
      </p:sp>
      <p:sp>
        <p:nvSpPr>
          <p:cNvPr id="3" name="Subtitle 2"/>
          <p:cNvSpPr>
            <a:spLocks noGrp="1"/>
          </p:cNvSpPr>
          <p:nvPr userDrawn="1">
            <p:ph type="subTitle" idx="1"/>
          </p:nvPr>
        </p:nvSpPr>
        <p:spPr>
          <a:xfrm>
            <a:off x="4305139" y="3933056"/>
            <a:ext cx="4248472" cy="1343000"/>
          </a:xfrm>
        </p:spPr>
        <p:txBody>
          <a:bodyPr anchor="ctr">
            <a:normAutofit/>
          </a:bodyPr>
          <a:lstStyle>
            <a:lvl1pPr marL="0" indent="0" algn="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userDrawn="1">
            <p:ph type="dt" sz="half" idx="10"/>
          </p:nvPr>
        </p:nvSpPr>
        <p:spPr/>
        <p:txBody>
          <a:bodyPr/>
          <a:lstStyle/>
          <a:p>
            <a:fld id="{9BB0DD92-A699-DB4A-9ADA-66770611FE36}" type="datetime1">
              <a:rPr lang="en-GB" smtClean="0"/>
              <a:t>29/10/2018</a:t>
            </a:fld>
            <a:endParaRPr lang="en-GB" dirty="0"/>
          </a:p>
        </p:txBody>
      </p:sp>
      <p:sp>
        <p:nvSpPr>
          <p:cNvPr id="5" name="Footer Placeholder 4"/>
          <p:cNvSpPr>
            <a:spLocks noGrp="1"/>
          </p:cNvSpPr>
          <p:nvPr userDrawn="1">
            <p:ph type="ftr" sz="quarter" idx="11"/>
          </p:nvPr>
        </p:nvSpPr>
        <p:spPr/>
        <p:txBody>
          <a:bodyPr/>
          <a:lstStyle/>
          <a:p>
            <a:endParaRPr lang="en-GB" dirty="0"/>
          </a:p>
        </p:txBody>
      </p:sp>
      <p:sp>
        <p:nvSpPr>
          <p:cNvPr id="10" name="Rectangle 9"/>
          <p:cNvSpPr/>
          <p:nvPr userDrawn="1"/>
        </p:nvSpPr>
        <p:spPr>
          <a:xfrm>
            <a:off x="8789997" y="5445224"/>
            <a:ext cx="354003"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a:endParaRPr>
          </a:p>
        </p:txBody>
      </p:sp>
      <p:sp>
        <p:nvSpPr>
          <p:cNvPr id="6" name="Slide Number Placeholder 5"/>
          <p:cNvSpPr>
            <a:spLocks noGrp="1"/>
          </p:cNvSpPr>
          <p:nvPr userDrawn="1">
            <p:ph type="sldNum" sz="quarter" idx="12"/>
          </p:nvPr>
        </p:nvSpPr>
        <p:spPr/>
        <p:txBody>
          <a:bodyPr/>
          <a:lstStyle/>
          <a:p>
            <a:fld id="{490165BC-DBA7-4530-8926-81165AFC8D69}" type="slidenum">
              <a:rPr lang="en-GB" smtClean="0"/>
              <a:t>‹#›</a:t>
            </a:fld>
            <a:endParaRPr lang="en-GB" dirty="0"/>
          </a:p>
        </p:txBody>
      </p:sp>
      <p:sp>
        <p:nvSpPr>
          <p:cNvPr id="11" name="AutoShape 4"/>
          <p:cNvSpPr>
            <a:spLocks noChangeAspect="1" noChangeArrowheads="1" noTextEdit="1"/>
          </p:cNvSpPr>
          <p:nvPr userDrawn="1"/>
        </p:nvSpPr>
        <p:spPr bwMode="auto">
          <a:xfrm>
            <a:off x="-638175" y="-12853715"/>
            <a:ext cx="10213975" cy="694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2" name="Line 8"/>
          <p:cNvSpPr>
            <a:spLocks noChangeShapeType="1"/>
          </p:cNvSpPr>
          <p:nvPr userDrawn="1"/>
        </p:nvSpPr>
        <p:spPr bwMode="auto">
          <a:xfrm>
            <a:off x="7275512" y="-11175727"/>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3" name="Line 9"/>
          <p:cNvSpPr>
            <a:spLocks noChangeShapeType="1"/>
          </p:cNvSpPr>
          <p:nvPr userDrawn="1"/>
        </p:nvSpPr>
        <p:spPr bwMode="auto">
          <a:xfrm>
            <a:off x="7275512" y="-11175727"/>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0" name="Rectangle 16"/>
          <p:cNvSpPr>
            <a:spLocks noChangeArrowheads="1"/>
          </p:cNvSpPr>
          <p:nvPr userDrawn="1"/>
        </p:nvSpPr>
        <p:spPr bwMode="auto">
          <a:xfrm>
            <a:off x="-28575" y="-6967265"/>
            <a:ext cx="9153525" cy="787400"/>
          </a:xfrm>
          <a:prstGeom prst="rect">
            <a:avLst/>
          </a:prstGeom>
          <a:solidFill>
            <a:srgbClr val="4C5D6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1" name="Rectangle 17"/>
          <p:cNvSpPr>
            <a:spLocks noChangeArrowheads="1"/>
          </p:cNvSpPr>
          <p:nvPr userDrawn="1"/>
        </p:nvSpPr>
        <p:spPr bwMode="auto">
          <a:xfrm>
            <a:off x="-28575" y="-6967265"/>
            <a:ext cx="91535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2" name="Rectangle 18"/>
          <p:cNvSpPr>
            <a:spLocks noChangeArrowheads="1"/>
          </p:cNvSpPr>
          <p:nvPr userDrawn="1"/>
        </p:nvSpPr>
        <p:spPr bwMode="auto">
          <a:xfrm>
            <a:off x="1684337" y="-6786290"/>
            <a:ext cx="47625" cy="60642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3" name="Rectangle 19"/>
          <p:cNvSpPr>
            <a:spLocks noChangeArrowheads="1"/>
          </p:cNvSpPr>
          <p:nvPr userDrawn="1"/>
        </p:nvSpPr>
        <p:spPr bwMode="auto">
          <a:xfrm>
            <a:off x="4865687" y="-6795815"/>
            <a:ext cx="47625" cy="6159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4" name="Freeform 20"/>
          <p:cNvSpPr>
            <a:spLocks/>
          </p:cNvSpPr>
          <p:nvPr userDrawn="1"/>
        </p:nvSpPr>
        <p:spPr bwMode="auto">
          <a:xfrm>
            <a:off x="2695575" y="-6745015"/>
            <a:ext cx="206375" cy="352425"/>
          </a:xfrm>
          <a:custGeom>
            <a:avLst/>
            <a:gdLst>
              <a:gd name="T0" fmla="*/ 65 w 65"/>
              <a:gd name="T1" fmla="*/ 111 h 111"/>
              <a:gd name="T2" fmla="*/ 20 w 65"/>
              <a:gd name="T3" fmla="*/ 111 h 111"/>
              <a:gd name="T4" fmla="*/ 5 w 65"/>
              <a:gd name="T5" fmla="*/ 105 h 111"/>
              <a:gd name="T6" fmla="*/ 0 w 65"/>
              <a:gd name="T7" fmla="*/ 90 h 111"/>
              <a:gd name="T8" fmla="*/ 0 w 65"/>
              <a:gd name="T9" fmla="*/ 0 h 111"/>
              <a:gd name="T10" fmla="*/ 15 w 65"/>
              <a:gd name="T11" fmla="*/ 0 h 111"/>
              <a:gd name="T12" fmla="*/ 15 w 65"/>
              <a:gd name="T13" fmla="*/ 91 h 111"/>
              <a:gd name="T14" fmla="*/ 17 w 65"/>
              <a:gd name="T15" fmla="*/ 94 h 111"/>
              <a:gd name="T16" fmla="*/ 20 w 65"/>
              <a:gd name="T17" fmla="*/ 96 h 111"/>
              <a:gd name="T18" fmla="*/ 65 w 65"/>
              <a:gd name="T19" fmla="*/ 96 h 111"/>
              <a:gd name="T20" fmla="*/ 65 w 65"/>
              <a:gd name="T21" fmla="*/ 11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111">
                <a:moveTo>
                  <a:pt x="65" y="111"/>
                </a:moveTo>
                <a:cubicBezTo>
                  <a:pt x="20" y="111"/>
                  <a:pt x="20" y="111"/>
                  <a:pt x="20" y="111"/>
                </a:cubicBezTo>
                <a:cubicBezTo>
                  <a:pt x="15" y="111"/>
                  <a:pt x="9" y="109"/>
                  <a:pt x="5" y="105"/>
                </a:cubicBezTo>
                <a:cubicBezTo>
                  <a:pt x="2" y="101"/>
                  <a:pt x="0" y="95"/>
                  <a:pt x="0" y="90"/>
                </a:cubicBezTo>
                <a:cubicBezTo>
                  <a:pt x="0" y="0"/>
                  <a:pt x="0" y="0"/>
                  <a:pt x="0" y="0"/>
                </a:cubicBezTo>
                <a:cubicBezTo>
                  <a:pt x="15" y="0"/>
                  <a:pt x="15" y="0"/>
                  <a:pt x="15" y="0"/>
                </a:cubicBezTo>
                <a:cubicBezTo>
                  <a:pt x="15" y="91"/>
                  <a:pt x="15" y="91"/>
                  <a:pt x="15" y="91"/>
                </a:cubicBezTo>
                <a:cubicBezTo>
                  <a:pt x="15" y="92"/>
                  <a:pt x="16" y="93"/>
                  <a:pt x="17" y="94"/>
                </a:cubicBezTo>
                <a:cubicBezTo>
                  <a:pt x="18" y="95"/>
                  <a:pt x="19" y="96"/>
                  <a:pt x="20" y="96"/>
                </a:cubicBezTo>
                <a:cubicBezTo>
                  <a:pt x="65" y="96"/>
                  <a:pt x="65" y="96"/>
                  <a:pt x="65" y="96"/>
                </a:cubicBezTo>
                <a:lnTo>
                  <a:pt x="65" y="111"/>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5" name="Freeform 21"/>
          <p:cNvSpPr>
            <a:spLocks/>
          </p:cNvSpPr>
          <p:nvPr userDrawn="1"/>
        </p:nvSpPr>
        <p:spPr bwMode="auto">
          <a:xfrm>
            <a:off x="1690687" y="-6973615"/>
            <a:ext cx="44450" cy="155575"/>
          </a:xfrm>
          <a:custGeom>
            <a:avLst/>
            <a:gdLst>
              <a:gd name="T0" fmla="*/ 0 w 28"/>
              <a:gd name="T1" fmla="*/ 98 h 98"/>
              <a:gd name="T2" fmla="*/ 0 w 28"/>
              <a:gd name="T3" fmla="*/ 0 h 98"/>
              <a:gd name="T4" fmla="*/ 26 w 28"/>
              <a:gd name="T5" fmla="*/ 0 h 98"/>
              <a:gd name="T6" fmla="*/ 28 w 28"/>
              <a:gd name="T7" fmla="*/ 98 h 98"/>
              <a:gd name="T8" fmla="*/ 26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6" y="0"/>
                </a:lnTo>
                <a:lnTo>
                  <a:pt x="28" y="98"/>
                </a:lnTo>
                <a:lnTo>
                  <a:pt x="26"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6" name="Freeform 22"/>
          <p:cNvSpPr>
            <a:spLocks/>
          </p:cNvSpPr>
          <p:nvPr userDrawn="1"/>
        </p:nvSpPr>
        <p:spPr bwMode="auto">
          <a:xfrm>
            <a:off x="1690687" y="-6973615"/>
            <a:ext cx="44450" cy="155575"/>
          </a:xfrm>
          <a:custGeom>
            <a:avLst/>
            <a:gdLst>
              <a:gd name="T0" fmla="*/ 0 w 28"/>
              <a:gd name="T1" fmla="*/ 98 h 98"/>
              <a:gd name="T2" fmla="*/ 0 w 28"/>
              <a:gd name="T3" fmla="*/ 0 h 98"/>
              <a:gd name="T4" fmla="*/ 26 w 28"/>
              <a:gd name="T5" fmla="*/ 0 h 98"/>
              <a:gd name="T6" fmla="*/ 28 w 28"/>
              <a:gd name="T7" fmla="*/ 98 h 98"/>
              <a:gd name="T8" fmla="*/ 26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6" y="0"/>
                </a:lnTo>
                <a:lnTo>
                  <a:pt x="28" y="98"/>
                </a:lnTo>
                <a:lnTo>
                  <a:pt x="26"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7" name="Freeform 23"/>
          <p:cNvSpPr>
            <a:spLocks/>
          </p:cNvSpPr>
          <p:nvPr userDrawn="1"/>
        </p:nvSpPr>
        <p:spPr bwMode="auto">
          <a:xfrm>
            <a:off x="33083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8" name="Freeform 24"/>
          <p:cNvSpPr>
            <a:spLocks/>
          </p:cNvSpPr>
          <p:nvPr userDrawn="1"/>
        </p:nvSpPr>
        <p:spPr bwMode="auto">
          <a:xfrm>
            <a:off x="33083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9" name="Freeform 25"/>
          <p:cNvSpPr>
            <a:spLocks/>
          </p:cNvSpPr>
          <p:nvPr userDrawn="1"/>
        </p:nvSpPr>
        <p:spPr bwMode="auto">
          <a:xfrm>
            <a:off x="26987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0" name="Freeform 26"/>
          <p:cNvSpPr>
            <a:spLocks/>
          </p:cNvSpPr>
          <p:nvPr userDrawn="1"/>
        </p:nvSpPr>
        <p:spPr bwMode="auto">
          <a:xfrm>
            <a:off x="26987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1" name="Freeform 27"/>
          <p:cNvSpPr>
            <a:spLocks/>
          </p:cNvSpPr>
          <p:nvPr userDrawn="1"/>
        </p:nvSpPr>
        <p:spPr bwMode="auto">
          <a:xfrm>
            <a:off x="2314575"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2" name="Freeform 28"/>
          <p:cNvSpPr>
            <a:spLocks/>
          </p:cNvSpPr>
          <p:nvPr userDrawn="1"/>
        </p:nvSpPr>
        <p:spPr bwMode="auto">
          <a:xfrm>
            <a:off x="2314575"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3" name="Freeform 29"/>
          <p:cNvSpPr>
            <a:spLocks/>
          </p:cNvSpPr>
          <p:nvPr userDrawn="1"/>
        </p:nvSpPr>
        <p:spPr bwMode="auto">
          <a:xfrm>
            <a:off x="4592637"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 name="T10" fmla="*/ 0 w 26"/>
              <a:gd name="T11" fmla="*/ 98 h 98"/>
            </a:gdLst>
            <a:ahLst/>
            <a:cxnLst>
              <a:cxn ang="0">
                <a:pos x="T0" y="T1"/>
              </a:cxn>
              <a:cxn ang="0">
                <a:pos x="T2" y="T3"/>
              </a:cxn>
              <a:cxn ang="0">
                <a:pos x="T4" y="T5"/>
              </a:cxn>
              <a:cxn ang="0">
                <a:pos x="T6" y="T7"/>
              </a:cxn>
              <a:cxn ang="0">
                <a:pos x="T8" y="T9"/>
              </a:cxn>
              <a:cxn ang="0">
                <a:pos x="T10" y="T11"/>
              </a:cxn>
            </a:cxnLst>
            <a:rect l="0" t="0" r="r" b="b"/>
            <a:pathLst>
              <a:path w="26" h="98">
                <a:moveTo>
                  <a:pt x="0" y="98"/>
                </a:moveTo>
                <a:lnTo>
                  <a:pt x="0" y="0"/>
                </a:lnTo>
                <a:lnTo>
                  <a:pt x="26" y="0"/>
                </a:lnTo>
                <a:lnTo>
                  <a:pt x="26" y="98"/>
                </a:lnTo>
                <a:lnTo>
                  <a:pt x="26"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4" name="Freeform 30"/>
          <p:cNvSpPr>
            <a:spLocks/>
          </p:cNvSpPr>
          <p:nvPr userDrawn="1"/>
        </p:nvSpPr>
        <p:spPr bwMode="auto">
          <a:xfrm>
            <a:off x="4592637"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Lst>
            <a:ahLst/>
            <a:cxnLst>
              <a:cxn ang="0">
                <a:pos x="T0" y="T1"/>
              </a:cxn>
              <a:cxn ang="0">
                <a:pos x="T2" y="T3"/>
              </a:cxn>
              <a:cxn ang="0">
                <a:pos x="T4" y="T5"/>
              </a:cxn>
              <a:cxn ang="0">
                <a:pos x="T6" y="T7"/>
              </a:cxn>
              <a:cxn ang="0">
                <a:pos x="T8" y="T9"/>
              </a:cxn>
            </a:cxnLst>
            <a:rect l="0" t="0" r="r" b="b"/>
            <a:pathLst>
              <a:path w="26" h="98">
                <a:moveTo>
                  <a:pt x="0" y="98"/>
                </a:moveTo>
                <a:lnTo>
                  <a:pt x="0" y="0"/>
                </a:lnTo>
                <a:lnTo>
                  <a:pt x="26" y="0"/>
                </a:lnTo>
                <a:lnTo>
                  <a:pt x="26" y="98"/>
                </a:lnTo>
                <a:lnTo>
                  <a:pt x="26"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5" name="Freeform 31"/>
          <p:cNvSpPr>
            <a:spLocks/>
          </p:cNvSpPr>
          <p:nvPr userDrawn="1"/>
        </p:nvSpPr>
        <p:spPr bwMode="auto">
          <a:xfrm>
            <a:off x="4865687"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6" name="Freeform 32"/>
          <p:cNvSpPr>
            <a:spLocks/>
          </p:cNvSpPr>
          <p:nvPr userDrawn="1"/>
        </p:nvSpPr>
        <p:spPr bwMode="auto">
          <a:xfrm>
            <a:off x="4865687"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7" name="Freeform 33"/>
          <p:cNvSpPr>
            <a:spLocks/>
          </p:cNvSpPr>
          <p:nvPr userDrawn="1"/>
        </p:nvSpPr>
        <p:spPr bwMode="auto">
          <a:xfrm>
            <a:off x="5164137"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8" name="Freeform 34"/>
          <p:cNvSpPr>
            <a:spLocks/>
          </p:cNvSpPr>
          <p:nvPr userDrawn="1"/>
        </p:nvSpPr>
        <p:spPr bwMode="auto">
          <a:xfrm>
            <a:off x="5164137"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9" name="Freeform 35"/>
          <p:cNvSpPr>
            <a:spLocks/>
          </p:cNvSpPr>
          <p:nvPr userDrawn="1"/>
        </p:nvSpPr>
        <p:spPr bwMode="auto">
          <a:xfrm>
            <a:off x="65087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0" name="Freeform 36"/>
          <p:cNvSpPr>
            <a:spLocks/>
          </p:cNvSpPr>
          <p:nvPr userDrawn="1"/>
        </p:nvSpPr>
        <p:spPr bwMode="auto">
          <a:xfrm>
            <a:off x="65087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1" name="Freeform 37"/>
          <p:cNvSpPr>
            <a:spLocks noEditPoints="1"/>
          </p:cNvSpPr>
          <p:nvPr userDrawn="1"/>
        </p:nvSpPr>
        <p:spPr bwMode="auto">
          <a:xfrm>
            <a:off x="3929062" y="-7527652"/>
            <a:ext cx="781050" cy="566738"/>
          </a:xfrm>
          <a:custGeom>
            <a:avLst/>
            <a:gdLst>
              <a:gd name="T0" fmla="*/ 460 w 492"/>
              <a:gd name="T1" fmla="*/ 16 h 357"/>
              <a:gd name="T2" fmla="*/ 410 w 492"/>
              <a:gd name="T3" fmla="*/ 16 h 357"/>
              <a:gd name="T4" fmla="*/ 472 w 492"/>
              <a:gd name="T5" fmla="*/ 180 h 357"/>
              <a:gd name="T6" fmla="*/ 492 w 492"/>
              <a:gd name="T7" fmla="*/ 357 h 357"/>
              <a:gd name="T8" fmla="*/ 478 w 492"/>
              <a:gd name="T9" fmla="*/ 190 h 357"/>
              <a:gd name="T10" fmla="*/ 382 w 492"/>
              <a:gd name="T11" fmla="*/ 204 h 357"/>
              <a:gd name="T12" fmla="*/ 356 w 492"/>
              <a:gd name="T13" fmla="*/ 90 h 357"/>
              <a:gd name="T14" fmla="*/ 198 w 492"/>
              <a:gd name="T15" fmla="*/ 136 h 357"/>
              <a:gd name="T16" fmla="*/ 106 w 492"/>
              <a:gd name="T17" fmla="*/ 86 h 357"/>
              <a:gd name="T18" fmla="*/ 304 w 492"/>
              <a:gd name="T19" fmla="*/ 296 h 357"/>
              <a:gd name="T20" fmla="*/ 304 w 492"/>
              <a:gd name="T21" fmla="*/ 329 h 357"/>
              <a:gd name="T22" fmla="*/ 344 w 492"/>
              <a:gd name="T23" fmla="*/ 256 h 357"/>
              <a:gd name="T24" fmla="*/ 304 w 492"/>
              <a:gd name="T25" fmla="*/ 256 h 357"/>
              <a:gd name="T26" fmla="*/ 344 w 492"/>
              <a:gd name="T27" fmla="*/ 246 h 357"/>
              <a:gd name="T28" fmla="*/ 304 w 492"/>
              <a:gd name="T29" fmla="*/ 172 h 357"/>
              <a:gd name="T30" fmla="*/ 304 w 492"/>
              <a:gd name="T31" fmla="*/ 204 h 357"/>
              <a:gd name="T32" fmla="*/ 294 w 492"/>
              <a:gd name="T33" fmla="*/ 296 h 357"/>
              <a:gd name="T34" fmla="*/ 264 w 492"/>
              <a:gd name="T35" fmla="*/ 296 h 357"/>
              <a:gd name="T36" fmla="*/ 294 w 492"/>
              <a:gd name="T37" fmla="*/ 286 h 357"/>
              <a:gd name="T38" fmla="*/ 264 w 492"/>
              <a:gd name="T39" fmla="*/ 214 h 357"/>
              <a:gd name="T40" fmla="*/ 264 w 492"/>
              <a:gd name="T41" fmla="*/ 246 h 357"/>
              <a:gd name="T42" fmla="*/ 294 w 492"/>
              <a:gd name="T43" fmla="*/ 172 h 357"/>
              <a:gd name="T44" fmla="*/ 264 w 492"/>
              <a:gd name="T45" fmla="*/ 172 h 357"/>
              <a:gd name="T46" fmla="*/ 252 w 492"/>
              <a:gd name="T47" fmla="*/ 329 h 357"/>
              <a:gd name="T48" fmla="*/ 222 w 492"/>
              <a:gd name="T49" fmla="*/ 256 h 357"/>
              <a:gd name="T50" fmla="*/ 222 w 492"/>
              <a:gd name="T51" fmla="*/ 286 h 357"/>
              <a:gd name="T52" fmla="*/ 252 w 492"/>
              <a:gd name="T53" fmla="*/ 214 h 357"/>
              <a:gd name="T54" fmla="*/ 222 w 492"/>
              <a:gd name="T55" fmla="*/ 214 h 357"/>
              <a:gd name="T56" fmla="*/ 252 w 492"/>
              <a:gd name="T57" fmla="*/ 204 h 357"/>
              <a:gd name="T58" fmla="*/ 180 w 492"/>
              <a:gd name="T59" fmla="*/ 296 h 357"/>
              <a:gd name="T60" fmla="*/ 180 w 492"/>
              <a:gd name="T61" fmla="*/ 329 h 357"/>
              <a:gd name="T62" fmla="*/ 212 w 492"/>
              <a:gd name="T63" fmla="*/ 256 h 357"/>
              <a:gd name="T64" fmla="*/ 180 w 492"/>
              <a:gd name="T65" fmla="*/ 256 h 357"/>
              <a:gd name="T66" fmla="*/ 212 w 492"/>
              <a:gd name="T67" fmla="*/ 246 h 357"/>
              <a:gd name="T68" fmla="*/ 180 w 492"/>
              <a:gd name="T69" fmla="*/ 172 h 357"/>
              <a:gd name="T70" fmla="*/ 180 w 492"/>
              <a:gd name="T71" fmla="*/ 204 h 357"/>
              <a:gd name="T72" fmla="*/ 170 w 492"/>
              <a:gd name="T73" fmla="*/ 296 h 357"/>
              <a:gd name="T74" fmla="*/ 138 w 492"/>
              <a:gd name="T75" fmla="*/ 296 h 357"/>
              <a:gd name="T76" fmla="*/ 170 w 492"/>
              <a:gd name="T77" fmla="*/ 286 h 357"/>
              <a:gd name="T78" fmla="*/ 138 w 492"/>
              <a:gd name="T79" fmla="*/ 214 h 357"/>
              <a:gd name="T80" fmla="*/ 138 w 492"/>
              <a:gd name="T81" fmla="*/ 246 h 357"/>
              <a:gd name="T82" fmla="*/ 170 w 492"/>
              <a:gd name="T83" fmla="*/ 172 h 357"/>
              <a:gd name="T84" fmla="*/ 138 w 492"/>
              <a:gd name="T85" fmla="*/ 172 h 357"/>
              <a:gd name="T86" fmla="*/ 128 w 492"/>
              <a:gd name="T87" fmla="*/ 329 h 357"/>
              <a:gd name="T88" fmla="*/ 96 w 492"/>
              <a:gd name="T89" fmla="*/ 256 h 357"/>
              <a:gd name="T90" fmla="*/ 96 w 492"/>
              <a:gd name="T91" fmla="*/ 286 h 357"/>
              <a:gd name="T92" fmla="*/ 128 w 492"/>
              <a:gd name="T93" fmla="*/ 214 h 357"/>
              <a:gd name="T94" fmla="*/ 96 w 492"/>
              <a:gd name="T95" fmla="*/ 214 h 357"/>
              <a:gd name="T96" fmla="*/ 128 w 492"/>
              <a:gd name="T97" fmla="*/ 204 h 357"/>
              <a:gd name="T98" fmla="*/ 50 w 492"/>
              <a:gd name="T99" fmla="*/ 296 h 357"/>
              <a:gd name="T100" fmla="*/ 50 w 492"/>
              <a:gd name="T101" fmla="*/ 329 h 357"/>
              <a:gd name="T102" fmla="*/ 86 w 492"/>
              <a:gd name="T103" fmla="*/ 256 h 357"/>
              <a:gd name="T104" fmla="*/ 50 w 492"/>
              <a:gd name="T105" fmla="*/ 256 h 357"/>
              <a:gd name="T106" fmla="*/ 86 w 492"/>
              <a:gd name="T107" fmla="*/ 246 h 357"/>
              <a:gd name="T108" fmla="*/ 50 w 492"/>
              <a:gd name="T109" fmla="*/ 172 h 357"/>
              <a:gd name="T110" fmla="*/ 50 w 492"/>
              <a:gd name="T111" fmla="*/ 204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92" h="357">
                <a:moveTo>
                  <a:pt x="472" y="180"/>
                </a:moveTo>
                <a:lnTo>
                  <a:pt x="456" y="16"/>
                </a:lnTo>
                <a:lnTo>
                  <a:pt x="460" y="16"/>
                </a:lnTo>
                <a:lnTo>
                  <a:pt x="460" y="0"/>
                </a:lnTo>
                <a:lnTo>
                  <a:pt x="410" y="0"/>
                </a:lnTo>
                <a:lnTo>
                  <a:pt x="410" y="16"/>
                </a:lnTo>
                <a:lnTo>
                  <a:pt x="414" y="16"/>
                </a:lnTo>
                <a:lnTo>
                  <a:pt x="400" y="180"/>
                </a:lnTo>
                <a:lnTo>
                  <a:pt x="472" y="180"/>
                </a:lnTo>
                <a:close/>
                <a:moveTo>
                  <a:pt x="0" y="138"/>
                </a:moveTo>
                <a:lnTo>
                  <a:pt x="0" y="357"/>
                </a:lnTo>
                <a:lnTo>
                  <a:pt x="492" y="357"/>
                </a:lnTo>
                <a:lnTo>
                  <a:pt x="492" y="204"/>
                </a:lnTo>
                <a:lnTo>
                  <a:pt x="478" y="204"/>
                </a:lnTo>
                <a:lnTo>
                  <a:pt x="478" y="190"/>
                </a:lnTo>
                <a:lnTo>
                  <a:pt x="394" y="190"/>
                </a:lnTo>
                <a:lnTo>
                  <a:pt x="394" y="204"/>
                </a:lnTo>
                <a:lnTo>
                  <a:pt x="382" y="204"/>
                </a:lnTo>
                <a:lnTo>
                  <a:pt x="382" y="144"/>
                </a:lnTo>
                <a:lnTo>
                  <a:pt x="364" y="144"/>
                </a:lnTo>
                <a:lnTo>
                  <a:pt x="356" y="90"/>
                </a:lnTo>
                <a:lnTo>
                  <a:pt x="280" y="138"/>
                </a:lnTo>
                <a:lnTo>
                  <a:pt x="272" y="88"/>
                </a:lnTo>
                <a:lnTo>
                  <a:pt x="198" y="136"/>
                </a:lnTo>
                <a:lnTo>
                  <a:pt x="190" y="88"/>
                </a:lnTo>
                <a:lnTo>
                  <a:pt x="114" y="136"/>
                </a:lnTo>
                <a:lnTo>
                  <a:pt x="106" y="86"/>
                </a:lnTo>
                <a:lnTo>
                  <a:pt x="18" y="138"/>
                </a:lnTo>
                <a:lnTo>
                  <a:pt x="0" y="138"/>
                </a:lnTo>
                <a:close/>
                <a:moveTo>
                  <a:pt x="304" y="296"/>
                </a:moveTo>
                <a:lnTo>
                  <a:pt x="344" y="296"/>
                </a:lnTo>
                <a:lnTo>
                  <a:pt x="344" y="329"/>
                </a:lnTo>
                <a:lnTo>
                  <a:pt x="304" y="329"/>
                </a:lnTo>
                <a:lnTo>
                  <a:pt x="304" y="296"/>
                </a:lnTo>
                <a:close/>
                <a:moveTo>
                  <a:pt x="304" y="256"/>
                </a:moveTo>
                <a:lnTo>
                  <a:pt x="344" y="256"/>
                </a:lnTo>
                <a:lnTo>
                  <a:pt x="344" y="286"/>
                </a:lnTo>
                <a:lnTo>
                  <a:pt x="304" y="286"/>
                </a:lnTo>
                <a:lnTo>
                  <a:pt x="304" y="256"/>
                </a:lnTo>
                <a:close/>
                <a:moveTo>
                  <a:pt x="304" y="214"/>
                </a:moveTo>
                <a:lnTo>
                  <a:pt x="344" y="214"/>
                </a:lnTo>
                <a:lnTo>
                  <a:pt x="344" y="246"/>
                </a:lnTo>
                <a:lnTo>
                  <a:pt x="304" y="246"/>
                </a:lnTo>
                <a:lnTo>
                  <a:pt x="304" y="214"/>
                </a:lnTo>
                <a:close/>
                <a:moveTo>
                  <a:pt x="304" y="172"/>
                </a:moveTo>
                <a:lnTo>
                  <a:pt x="344" y="172"/>
                </a:lnTo>
                <a:lnTo>
                  <a:pt x="344" y="204"/>
                </a:lnTo>
                <a:lnTo>
                  <a:pt x="304" y="204"/>
                </a:lnTo>
                <a:lnTo>
                  <a:pt x="304" y="172"/>
                </a:lnTo>
                <a:close/>
                <a:moveTo>
                  <a:pt x="264" y="296"/>
                </a:moveTo>
                <a:lnTo>
                  <a:pt x="294" y="296"/>
                </a:lnTo>
                <a:lnTo>
                  <a:pt x="294" y="329"/>
                </a:lnTo>
                <a:lnTo>
                  <a:pt x="264" y="329"/>
                </a:lnTo>
                <a:lnTo>
                  <a:pt x="264" y="296"/>
                </a:lnTo>
                <a:close/>
                <a:moveTo>
                  <a:pt x="264" y="256"/>
                </a:moveTo>
                <a:lnTo>
                  <a:pt x="294" y="256"/>
                </a:lnTo>
                <a:lnTo>
                  <a:pt x="294" y="286"/>
                </a:lnTo>
                <a:lnTo>
                  <a:pt x="264" y="286"/>
                </a:lnTo>
                <a:lnTo>
                  <a:pt x="264" y="256"/>
                </a:lnTo>
                <a:close/>
                <a:moveTo>
                  <a:pt x="264" y="214"/>
                </a:moveTo>
                <a:lnTo>
                  <a:pt x="294" y="214"/>
                </a:lnTo>
                <a:lnTo>
                  <a:pt x="294" y="246"/>
                </a:lnTo>
                <a:lnTo>
                  <a:pt x="264" y="246"/>
                </a:lnTo>
                <a:lnTo>
                  <a:pt x="264" y="214"/>
                </a:lnTo>
                <a:close/>
                <a:moveTo>
                  <a:pt x="264" y="172"/>
                </a:moveTo>
                <a:lnTo>
                  <a:pt x="294" y="172"/>
                </a:lnTo>
                <a:lnTo>
                  <a:pt x="294" y="204"/>
                </a:lnTo>
                <a:lnTo>
                  <a:pt x="264" y="204"/>
                </a:lnTo>
                <a:lnTo>
                  <a:pt x="264" y="172"/>
                </a:lnTo>
                <a:close/>
                <a:moveTo>
                  <a:pt x="222" y="296"/>
                </a:moveTo>
                <a:lnTo>
                  <a:pt x="252" y="296"/>
                </a:lnTo>
                <a:lnTo>
                  <a:pt x="252" y="329"/>
                </a:lnTo>
                <a:lnTo>
                  <a:pt x="222" y="329"/>
                </a:lnTo>
                <a:lnTo>
                  <a:pt x="222" y="296"/>
                </a:lnTo>
                <a:close/>
                <a:moveTo>
                  <a:pt x="222" y="256"/>
                </a:moveTo>
                <a:lnTo>
                  <a:pt x="252" y="256"/>
                </a:lnTo>
                <a:lnTo>
                  <a:pt x="252" y="286"/>
                </a:lnTo>
                <a:lnTo>
                  <a:pt x="222" y="286"/>
                </a:lnTo>
                <a:lnTo>
                  <a:pt x="222" y="256"/>
                </a:lnTo>
                <a:close/>
                <a:moveTo>
                  <a:pt x="222" y="214"/>
                </a:moveTo>
                <a:lnTo>
                  <a:pt x="252" y="214"/>
                </a:lnTo>
                <a:lnTo>
                  <a:pt x="252" y="246"/>
                </a:lnTo>
                <a:lnTo>
                  <a:pt x="222" y="246"/>
                </a:lnTo>
                <a:lnTo>
                  <a:pt x="222" y="214"/>
                </a:lnTo>
                <a:close/>
                <a:moveTo>
                  <a:pt x="222" y="172"/>
                </a:moveTo>
                <a:lnTo>
                  <a:pt x="252" y="172"/>
                </a:lnTo>
                <a:lnTo>
                  <a:pt x="252" y="204"/>
                </a:lnTo>
                <a:lnTo>
                  <a:pt x="222" y="204"/>
                </a:lnTo>
                <a:lnTo>
                  <a:pt x="222" y="172"/>
                </a:lnTo>
                <a:close/>
                <a:moveTo>
                  <a:pt x="180" y="296"/>
                </a:moveTo>
                <a:lnTo>
                  <a:pt x="212" y="296"/>
                </a:lnTo>
                <a:lnTo>
                  <a:pt x="212" y="329"/>
                </a:lnTo>
                <a:lnTo>
                  <a:pt x="180" y="329"/>
                </a:lnTo>
                <a:lnTo>
                  <a:pt x="180" y="296"/>
                </a:lnTo>
                <a:close/>
                <a:moveTo>
                  <a:pt x="180" y="256"/>
                </a:moveTo>
                <a:lnTo>
                  <a:pt x="212" y="256"/>
                </a:lnTo>
                <a:lnTo>
                  <a:pt x="212" y="286"/>
                </a:lnTo>
                <a:lnTo>
                  <a:pt x="180" y="286"/>
                </a:lnTo>
                <a:lnTo>
                  <a:pt x="180" y="256"/>
                </a:lnTo>
                <a:close/>
                <a:moveTo>
                  <a:pt x="180" y="214"/>
                </a:moveTo>
                <a:lnTo>
                  <a:pt x="212" y="214"/>
                </a:lnTo>
                <a:lnTo>
                  <a:pt x="212" y="246"/>
                </a:lnTo>
                <a:lnTo>
                  <a:pt x="180" y="246"/>
                </a:lnTo>
                <a:lnTo>
                  <a:pt x="180" y="214"/>
                </a:lnTo>
                <a:close/>
                <a:moveTo>
                  <a:pt x="180" y="172"/>
                </a:moveTo>
                <a:lnTo>
                  <a:pt x="212" y="172"/>
                </a:lnTo>
                <a:lnTo>
                  <a:pt x="212" y="204"/>
                </a:lnTo>
                <a:lnTo>
                  <a:pt x="180" y="204"/>
                </a:lnTo>
                <a:lnTo>
                  <a:pt x="180" y="172"/>
                </a:lnTo>
                <a:close/>
                <a:moveTo>
                  <a:pt x="138" y="296"/>
                </a:moveTo>
                <a:lnTo>
                  <a:pt x="170" y="296"/>
                </a:lnTo>
                <a:lnTo>
                  <a:pt x="170" y="329"/>
                </a:lnTo>
                <a:lnTo>
                  <a:pt x="138" y="329"/>
                </a:lnTo>
                <a:lnTo>
                  <a:pt x="138" y="296"/>
                </a:lnTo>
                <a:close/>
                <a:moveTo>
                  <a:pt x="138" y="256"/>
                </a:moveTo>
                <a:lnTo>
                  <a:pt x="170" y="256"/>
                </a:lnTo>
                <a:lnTo>
                  <a:pt x="170" y="286"/>
                </a:lnTo>
                <a:lnTo>
                  <a:pt x="138" y="286"/>
                </a:lnTo>
                <a:lnTo>
                  <a:pt x="138" y="256"/>
                </a:lnTo>
                <a:close/>
                <a:moveTo>
                  <a:pt x="138" y="214"/>
                </a:moveTo>
                <a:lnTo>
                  <a:pt x="170" y="214"/>
                </a:lnTo>
                <a:lnTo>
                  <a:pt x="170" y="246"/>
                </a:lnTo>
                <a:lnTo>
                  <a:pt x="138" y="246"/>
                </a:lnTo>
                <a:lnTo>
                  <a:pt x="138" y="214"/>
                </a:lnTo>
                <a:close/>
                <a:moveTo>
                  <a:pt x="138" y="172"/>
                </a:moveTo>
                <a:lnTo>
                  <a:pt x="170" y="172"/>
                </a:lnTo>
                <a:lnTo>
                  <a:pt x="170" y="204"/>
                </a:lnTo>
                <a:lnTo>
                  <a:pt x="138" y="204"/>
                </a:lnTo>
                <a:lnTo>
                  <a:pt x="138" y="172"/>
                </a:lnTo>
                <a:close/>
                <a:moveTo>
                  <a:pt x="96" y="296"/>
                </a:moveTo>
                <a:lnTo>
                  <a:pt x="128" y="296"/>
                </a:lnTo>
                <a:lnTo>
                  <a:pt x="128" y="329"/>
                </a:lnTo>
                <a:lnTo>
                  <a:pt x="96" y="329"/>
                </a:lnTo>
                <a:lnTo>
                  <a:pt x="96" y="296"/>
                </a:lnTo>
                <a:close/>
                <a:moveTo>
                  <a:pt x="96" y="256"/>
                </a:moveTo>
                <a:lnTo>
                  <a:pt x="128" y="256"/>
                </a:lnTo>
                <a:lnTo>
                  <a:pt x="128" y="286"/>
                </a:lnTo>
                <a:lnTo>
                  <a:pt x="96" y="286"/>
                </a:lnTo>
                <a:lnTo>
                  <a:pt x="96" y="256"/>
                </a:lnTo>
                <a:close/>
                <a:moveTo>
                  <a:pt x="96" y="214"/>
                </a:moveTo>
                <a:lnTo>
                  <a:pt x="128" y="214"/>
                </a:lnTo>
                <a:lnTo>
                  <a:pt x="128" y="246"/>
                </a:lnTo>
                <a:lnTo>
                  <a:pt x="96" y="246"/>
                </a:lnTo>
                <a:lnTo>
                  <a:pt x="96" y="214"/>
                </a:lnTo>
                <a:close/>
                <a:moveTo>
                  <a:pt x="96" y="172"/>
                </a:moveTo>
                <a:lnTo>
                  <a:pt x="128" y="172"/>
                </a:lnTo>
                <a:lnTo>
                  <a:pt x="128" y="204"/>
                </a:lnTo>
                <a:lnTo>
                  <a:pt x="96" y="204"/>
                </a:lnTo>
                <a:lnTo>
                  <a:pt x="96" y="172"/>
                </a:lnTo>
                <a:close/>
                <a:moveTo>
                  <a:pt x="50" y="296"/>
                </a:moveTo>
                <a:lnTo>
                  <a:pt x="86" y="296"/>
                </a:lnTo>
                <a:lnTo>
                  <a:pt x="86" y="329"/>
                </a:lnTo>
                <a:lnTo>
                  <a:pt x="50" y="329"/>
                </a:lnTo>
                <a:lnTo>
                  <a:pt x="50" y="296"/>
                </a:lnTo>
                <a:close/>
                <a:moveTo>
                  <a:pt x="50" y="256"/>
                </a:moveTo>
                <a:lnTo>
                  <a:pt x="86" y="256"/>
                </a:lnTo>
                <a:lnTo>
                  <a:pt x="86" y="286"/>
                </a:lnTo>
                <a:lnTo>
                  <a:pt x="50" y="286"/>
                </a:lnTo>
                <a:lnTo>
                  <a:pt x="50" y="256"/>
                </a:lnTo>
                <a:close/>
                <a:moveTo>
                  <a:pt x="50" y="214"/>
                </a:moveTo>
                <a:lnTo>
                  <a:pt x="86" y="214"/>
                </a:lnTo>
                <a:lnTo>
                  <a:pt x="86" y="246"/>
                </a:lnTo>
                <a:lnTo>
                  <a:pt x="50" y="246"/>
                </a:lnTo>
                <a:lnTo>
                  <a:pt x="50" y="214"/>
                </a:lnTo>
                <a:close/>
                <a:moveTo>
                  <a:pt x="50" y="172"/>
                </a:moveTo>
                <a:lnTo>
                  <a:pt x="86" y="172"/>
                </a:lnTo>
                <a:lnTo>
                  <a:pt x="86" y="204"/>
                </a:lnTo>
                <a:lnTo>
                  <a:pt x="50" y="204"/>
                </a:lnTo>
                <a:lnTo>
                  <a:pt x="50" y="172"/>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2" name="Freeform 38"/>
          <p:cNvSpPr>
            <a:spLocks/>
          </p:cNvSpPr>
          <p:nvPr userDrawn="1"/>
        </p:nvSpPr>
        <p:spPr bwMode="auto">
          <a:xfrm>
            <a:off x="2847975" y="-7194277"/>
            <a:ext cx="247650" cy="230188"/>
          </a:xfrm>
          <a:custGeom>
            <a:avLst/>
            <a:gdLst>
              <a:gd name="T0" fmla="*/ 34 w 78"/>
              <a:gd name="T1" fmla="*/ 47 h 72"/>
              <a:gd name="T2" fmla="*/ 28 w 78"/>
              <a:gd name="T3" fmla="*/ 48 h 72"/>
              <a:gd name="T4" fmla="*/ 27 w 78"/>
              <a:gd name="T5" fmla="*/ 42 h 72"/>
              <a:gd name="T6" fmla="*/ 18 w 78"/>
              <a:gd name="T7" fmla="*/ 41 h 72"/>
              <a:gd name="T8" fmla="*/ 12 w 78"/>
              <a:gd name="T9" fmla="*/ 41 h 72"/>
              <a:gd name="T10" fmla="*/ 9 w 78"/>
              <a:gd name="T11" fmla="*/ 40 h 72"/>
              <a:gd name="T12" fmla="*/ 5 w 78"/>
              <a:gd name="T13" fmla="*/ 36 h 72"/>
              <a:gd name="T14" fmla="*/ 15 w 78"/>
              <a:gd name="T15" fmla="*/ 35 h 72"/>
              <a:gd name="T16" fmla="*/ 18 w 78"/>
              <a:gd name="T17" fmla="*/ 29 h 72"/>
              <a:gd name="T18" fmla="*/ 26 w 78"/>
              <a:gd name="T19" fmla="*/ 37 h 72"/>
              <a:gd name="T20" fmla="*/ 31 w 78"/>
              <a:gd name="T21" fmla="*/ 33 h 72"/>
              <a:gd name="T22" fmla="*/ 30 w 78"/>
              <a:gd name="T23" fmla="*/ 39 h 72"/>
              <a:gd name="T24" fmla="*/ 34 w 78"/>
              <a:gd name="T25" fmla="*/ 43 h 72"/>
              <a:gd name="T26" fmla="*/ 25 w 78"/>
              <a:gd name="T27" fmla="*/ 25 h 72"/>
              <a:gd name="T28" fmla="*/ 21 w 78"/>
              <a:gd name="T29" fmla="*/ 21 h 72"/>
              <a:gd name="T30" fmla="*/ 22 w 78"/>
              <a:gd name="T31" fmla="*/ 18 h 72"/>
              <a:gd name="T32" fmla="*/ 8 w 78"/>
              <a:gd name="T33" fmla="*/ 20 h 72"/>
              <a:gd name="T34" fmla="*/ 20 w 78"/>
              <a:gd name="T35" fmla="*/ 16 h 72"/>
              <a:gd name="T36" fmla="*/ 17 w 78"/>
              <a:gd name="T37" fmla="*/ 3 h 72"/>
              <a:gd name="T38" fmla="*/ 24 w 78"/>
              <a:gd name="T39" fmla="*/ 19 h 72"/>
              <a:gd name="T40" fmla="*/ 26 w 78"/>
              <a:gd name="T41" fmla="*/ 19 h 72"/>
              <a:gd name="T42" fmla="*/ 31 w 78"/>
              <a:gd name="T43" fmla="*/ 24 h 72"/>
              <a:gd name="T44" fmla="*/ 36 w 78"/>
              <a:gd name="T45" fmla="*/ 23 h 72"/>
              <a:gd name="T46" fmla="*/ 32 w 78"/>
              <a:gd name="T47" fmla="*/ 29 h 72"/>
              <a:gd name="T48" fmla="*/ 36 w 78"/>
              <a:gd name="T49" fmla="*/ 30 h 72"/>
              <a:gd name="T50" fmla="*/ 38 w 78"/>
              <a:gd name="T51" fmla="*/ 20 h 72"/>
              <a:gd name="T52" fmla="*/ 27 w 78"/>
              <a:gd name="T53" fmla="*/ 14 h 72"/>
              <a:gd name="T54" fmla="*/ 34 w 78"/>
              <a:gd name="T55" fmla="*/ 13 h 72"/>
              <a:gd name="T56" fmla="*/ 34 w 78"/>
              <a:gd name="T57" fmla="*/ 7 h 72"/>
              <a:gd name="T58" fmla="*/ 40 w 78"/>
              <a:gd name="T59" fmla="*/ 11 h 72"/>
              <a:gd name="T60" fmla="*/ 46 w 78"/>
              <a:gd name="T61" fmla="*/ 8 h 72"/>
              <a:gd name="T62" fmla="*/ 46 w 78"/>
              <a:gd name="T63" fmla="*/ 14 h 72"/>
              <a:gd name="T64" fmla="*/ 40 w 78"/>
              <a:gd name="T65" fmla="*/ 29 h 72"/>
              <a:gd name="T66" fmla="*/ 41 w 78"/>
              <a:gd name="T67" fmla="*/ 32 h 72"/>
              <a:gd name="T68" fmla="*/ 46 w 78"/>
              <a:gd name="T69" fmla="*/ 27 h 72"/>
              <a:gd name="T70" fmla="*/ 44 w 78"/>
              <a:gd name="T71" fmla="*/ 16 h 72"/>
              <a:gd name="T72" fmla="*/ 47 w 78"/>
              <a:gd name="T73" fmla="*/ 27 h 72"/>
              <a:gd name="T74" fmla="*/ 52 w 78"/>
              <a:gd name="T75" fmla="*/ 16 h 72"/>
              <a:gd name="T76" fmla="*/ 58 w 78"/>
              <a:gd name="T77" fmla="*/ 12 h 72"/>
              <a:gd name="T78" fmla="*/ 64 w 78"/>
              <a:gd name="T79" fmla="*/ 10 h 72"/>
              <a:gd name="T80" fmla="*/ 61 w 78"/>
              <a:gd name="T81" fmla="*/ 16 h 72"/>
              <a:gd name="T82" fmla="*/ 64 w 78"/>
              <a:gd name="T83" fmla="*/ 22 h 72"/>
              <a:gd name="T84" fmla="*/ 50 w 78"/>
              <a:gd name="T85" fmla="*/ 25 h 72"/>
              <a:gd name="T86" fmla="*/ 63 w 78"/>
              <a:gd name="T87" fmla="*/ 25 h 72"/>
              <a:gd name="T88" fmla="*/ 47 w 78"/>
              <a:gd name="T89" fmla="*/ 31 h 72"/>
              <a:gd name="T90" fmla="*/ 46 w 78"/>
              <a:gd name="T91" fmla="*/ 39 h 72"/>
              <a:gd name="T92" fmla="*/ 47 w 78"/>
              <a:gd name="T93" fmla="*/ 41 h 72"/>
              <a:gd name="T94" fmla="*/ 52 w 78"/>
              <a:gd name="T95" fmla="*/ 28 h 72"/>
              <a:gd name="T96" fmla="*/ 51 w 78"/>
              <a:gd name="T97" fmla="*/ 39 h 72"/>
              <a:gd name="T98" fmla="*/ 68 w 78"/>
              <a:gd name="T99" fmla="*/ 27 h 72"/>
              <a:gd name="T100" fmla="*/ 61 w 78"/>
              <a:gd name="T101" fmla="*/ 37 h 72"/>
              <a:gd name="T102" fmla="*/ 78 w 78"/>
              <a:gd name="T103" fmla="*/ 43 h 72"/>
              <a:gd name="T104" fmla="*/ 59 w 78"/>
              <a:gd name="T105" fmla="*/ 38 h 72"/>
              <a:gd name="T106" fmla="*/ 66 w 78"/>
              <a:gd name="T107" fmla="*/ 49 h 72"/>
              <a:gd name="T108" fmla="*/ 57 w 78"/>
              <a:gd name="T109" fmla="*/ 39 h 72"/>
              <a:gd name="T110" fmla="*/ 57 w 78"/>
              <a:gd name="T111" fmla="*/ 42 h 72"/>
              <a:gd name="T112" fmla="*/ 51 w 78"/>
              <a:gd name="T113" fmla="*/ 43 h 72"/>
              <a:gd name="T114" fmla="*/ 42 w 78"/>
              <a:gd name="T115"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 h="72">
                <a:moveTo>
                  <a:pt x="36" y="72"/>
                </a:moveTo>
                <a:cubicBezTo>
                  <a:pt x="36" y="69"/>
                  <a:pt x="36" y="56"/>
                  <a:pt x="36" y="54"/>
                </a:cubicBezTo>
                <a:cubicBezTo>
                  <a:pt x="36" y="52"/>
                  <a:pt x="35" y="49"/>
                  <a:pt x="34" y="47"/>
                </a:cubicBezTo>
                <a:cubicBezTo>
                  <a:pt x="33" y="45"/>
                  <a:pt x="31" y="43"/>
                  <a:pt x="30" y="43"/>
                </a:cubicBezTo>
                <a:cubicBezTo>
                  <a:pt x="29" y="43"/>
                  <a:pt x="28" y="43"/>
                  <a:pt x="28" y="43"/>
                </a:cubicBezTo>
                <a:cubicBezTo>
                  <a:pt x="29" y="44"/>
                  <a:pt x="30" y="46"/>
                  <a:pt x="28" y="48"/>
                </a:cubicBezTo>
                <a:cubicBezTo>
                  <a:pt x="26" y="50"/>
                  <a:pt x="24" y="50"/>
                  <a:pt x="22" y="50"/>
                </a:cubicBezTo>
                <a:cubicBezTo>
                  <a:pt x="22" y="48"/>
                  <a:pt x="20" y="44"/>
                  <a:pt x="22" y="42"/>
                </a:cubicBezTo>
                <a:cubicBezTo>
                  <a:pt x="23" y="40"/>
                  <a:pt x="26" y="41"/>
                  <a:pt x="27" y="42"/>
                </a:cubicBezTo>
                <a:cubicBezTo>
                  <a:pt x="27" y="42"/>
                  <a:pt x="28" y="41"/>
                  <a:pt x="29" y="41"/>
                </a:cubicBezTo>
                <a:cubicBezTo>
                  <a:pt x="28" y="41"/>
                  <a:pt x="23" y="39"/>
                  <a:pt x="22" y="39"/>
                </a:cubicBezTo>
                <a:cubicBezTo>
                  <a:pt x="21" y="39"/>
                  <a:pt x="20" y="39"/>
                  <a:pt x="18" y="41"/>
                </a:cubicBezTo>
                <a:cubicBezTo>
                  <a:pt x="20" y="41"/>
                  <a:pt x="20" y="44"/>
                  <a:pt x="19" y="46"/>
                </a:cubicBezTo>
                <a:cubicBezTo>
                  <a:pt x="17" y="48"/>
                  <a:pt x="15" y="48"/>
                  <a:pt x="12" y="49"/>
                </a:cubicBezTo>
                <a:cubicBezTo>
                  <a:pt x="12" y="47"/>
                  <a:pt x="10" y="43"/>
                  <a:pt x="12" y="41"/>
                </a:cubicBezTo>
                <a:cubicBezTo>
                  <a:pt x="13" y="39"/>
                  <a:pt x="15" y="40"/>
                  <a:pt x="17" y="40"/>
                </a:cubicBezTo>
                <a:cubicBezTo>
                  <a:pt x="18" y="39"/>
                  <a:pt x="18" y="39"/>
                  <a:pt x="19" y="38"/>
                </a:cubicBezTo>
                <a:cubicBezTo>
                  <a:pt x="16" y="38"/>
                  <a:pt x="12" y="38"/>
                  <a:pt x="9" y="40"/>
                </a:cubicBezTo>
                <a:cubicBezTo>
                  <a:pt x="10" y="41"/>
                  <a:pt x="10" y="44"/>
                  <a:pt x="7" y="45"/>
                </a:cubicBezTo>
                <a:cubicBezTo>
                  <a:pt x="4" y="45"/>
                  <a:pt x="2" y="43"/>
                  <a:pt x="0" y="43"/>
                </a:cubicBezTo>
                <a:cubicBezTo>
                  <a:pt x="1" y="41"/>
                  <a:pt x="2" y="36"/>
                  <a:pt x="5" y="36"/>
                </a:cubicBezTo>
                <a:cubicBezTo>
                  <a:pt x="7" y="36"/>
                  <a:pt x="8" y="37"/>
                  <a:pt x="9" y="39"/>
                </a:cubicBezTo>
                <a:cubicBezTo>
                  <a:pt x="11" y="37"/>
                  <a:pt x="14" y="37"/>
                  <a:pt x="18" y="37"/>
                </a:cubicBezTo>
                <a:cubicBezTo>
                  <a:pt x="17" y="36"/>
                  <a:pt x="16" y="36"/>
                  <a:pt x="15" y="35"/>
                </a:cubicBezTo>
                <a:cubicBezTo>
                  <a:pt x="14" y="36"/>
                  <a:pt x="11" y="36"/>
                  <a:pt x="10" y="35"/>
                </a:cubicBezTo>
                <a:cubicBezTo>
                  <a:pt x="9" y="33"/>
                  <a:pt x="10" y="30"/>
                  <a:pt x="10" y="27"/>
                </a:cubicBezTo>
                <a:cubicBezTo>
                  <a:pt x="12" y="28"/>
                  <a:pt x="16" y="27"/>
                  <a:pt x="18" y="29"/>
                </a:cubicBezTo>
                <a:cubicBezTo>
                  <a:pt x="20" y="31"/>
                  <a:pt x="18" y="34"/>
                  <a:pt x="16" y="34"/>
                </a:cubicBezTo>
                <a:cubicBezTo>
                  <a:pt x="20" y="38"/>
                  <a:pt x="22" y="36"/>
                  <a:pt x="27" y="39"/>
                </a:cubicBezTo>
                <a:cubicBezTo>
                  <a:pt x="26" y="37"/>
                  <a:pt x="26" y="37"/>
                  <a:pt x="26" y="37"/>
                </a:cubicBezTo>
                <a:cubicBezTo>
                  <a:pt x="24" y="37"/>
                  <a:pt x="23" y="36"/>
                  <a:pt x="23" y="34"/>
                </a:cubicBezTo>
                <a:cubicBezTo>
                  <a:pt x="23" y="31"/>
                  <a:pt x="26" y="30"/>
                  <a:pt x="26" y="28"/>
                </a:cubicBezTo>
                <a:cubicBezTo>
                  <a:pt x="27" y="29"/>
                  <a:pt x="31" y="31"/>
                  <a:pt x="31" y="33"/>
                </a:cubicBezTo>
                <a:cubicBezTo>
                  <a:pt x="31" y="36"/>
                  <a:pt x="30" y="37"/>
                  <a:pt x="28" y="37"/>
                </a:cubicBezTo>
                <a:cubicBezTo>
                  <a:pt x="29" y="39"/>
                  <a:pt x="29" y="40"/>
                  <a:pt x="31" y="41"/>
                </a:cubicBezTo>
                <a:cubicBezTo>
                  <a:pt x="31" y="41"/>
                  <a:pt x="31" y="39"/>
                  <a:pt x="30" y="39"/>
                </a:cubicBezTo>
                <a:cubicBezTo>
                  <a:pt x="31" y="38"/>
                  <a:pt x="31" y="38"/>
                  <a:pt x="31" y="38"/>
                </a:cubicBezTo>
                <a:cubicBezTo>
                  <a:pt x="32" y="39"/>
                  <a:pt x="32" y="39"/>
                  <a:pt x="32" y="39"/>
                </a:cubicBezTo>
                <a:cubicBezTo>
                  <a:pt x="32" y="39"/>
                  <a:pt x="33" y="42"/>
                  <a:pt x="34" y="43"/>
                </a:cubicBezTo>
                <a:cubicBezTo>
                  <a:pt x="36" y="45"/>
                  <a:pt x="36" y="47"/>
                  <a:pt x="37" y="49"/>
                </a:cubicBezTo>
                <a:cubicBezTo>
                  <a:pt x="35" y="41"/>
                  <a:pt x="33" y="35"/>
                  <a:pt x="31" y="31"/>
                </a:cubicBezTo>
                <a:cubicBezTo>
                  <a:pt x="30" y="27"/>
                  <a:pt x="28" y="26"/>
                  <a:pt x="25" y="25"/>
                </a:cubicBezTo>
                <a:cubicBezTo>
                  <a:pt x="25" y="27"/>
                  <a:pt x="24" y="30"/>
                  <a:pt x="21" y="29"/>
                </a:cubicBezTo>
                <a:cubicBezTo>
                  <a:pt x="18" y="29"/>
                  <a:pt x="17" y="26"/>
                  <a:pt x="15" y="26"/>
                </a:cubicBezTo>
                <a:cubicBezTo>
                  <a:pt x="16" y="25"/>
                  <a:pt x="18" y="21"/>
                  <a:pt x="21" y="21"/>
                </a:cubicBezTo>
                <a:cubicBezTo>
                  <a:pt x="24" y="21"/>
                  <a:pt x="24" y="23"/>
                  <a:pt x="24" y="24"/>
                </a:cubicBezTo>
                <a:cubicBezTo>
                  <a:pt x="25" y="24"/>
                  <a:pt x="26" y="24"/>
                  <a:pt x="28" y="25"/>
                </a:cubicBezTo>
                <a:cubicBezTo>
                  <a:pt x="26" y="22"/>
                  <a:pt x="23" y="19"/>
                  <a:pt x="22" y="18"/>
                </a:cubicBezTo>
                <a:cubicBezTo>
                  <a:pt x="20" y="17"/>
                  <a:pt x="20" y="18"/>
                  <a:pt x="18" y="18"/>
                </a:cubicBezTo>
                <a:cubicBezTo>
                  <a:pt x="19" y="21"/>
                  <a:pt x="17" y="22"/>
                  <a:pt x="15" y="22"/>
                </a:cubicBezTo>
                <a:cubicBezTo>
                  <a:pt x="12" y="22"/>
                  <a:pt x="10" y="21"/>
                  <a:pt x="8" y="20"/>
                </a:cubicBezTo>
                <a:cubicBezTo>
                  <a:pt x="9" y="19"/>
                  <a:pt x="11" y="14"/>
                  <a:pt x="13" y="14"/>
                </a:cubicBezTo>
                <a:cubicBezTo>
                  <a:pt x="16" y="13"/>
                  <a:pt x="17" y="15"/>
                  <a:pt x="18" y="16"/>
                </a:cubicBezTo>
                <a:cubicBezTo>
                  <a:pt x="18" y="16"/>
                  <a:pt x="19" y="16"/>
                  <a:pt x="20" y="16"/>
                </a:cubicBezTo>
                <a:cubicBezTo>
                  <a:pt x="19" y="15"/>
                  <a:pt x="19" y="14"/>
                  <a:pt x="19" y="13"/>
                </a:cubicBezTo>
                <a:cubicBezTo>
                  <a:pt x="17" y="13"/>
                  <a:pt x="15" y="13"/>
                  <a:pt x="14" y="10"/>
                </a:cubicBezTo>
                <a:cubicBezTo>
                  <a:pt x="14" y="8"/>
                  <a:pt x="16" y="8"/>
                  <a:pt x="17" y="3"/>
                </a:cubicBezTo>
                <a:cubicBezTo>
                  <a:pt x="18" y="5"/>
                  <a:pt x="23" y="5"/>
                  <a:pt x="23" y="8"/>
                </a:cubicBezTo>
                <a:cubicBezTo>
                  <a:pt x="24" y="11"/>
                  <a:pt x="22" y="12"/>
                  <a:pt x="21" y="13"/>
                </a:cubicBezTo>
                <a:cubicBezTo>
                  <a:pt x="20" y="15"/>
                  <a:pt x="21" y="16"/>
                  <a:pt x="24" y="19"/>
                </a:cubicBezTo>
                <a:cubicBezTo>
                  <a:pt x="24" y="18"/>
                  <a:pt x="24" y="17"/>
                  <a:pt x="25" y="16"/>
                </a:cubicBezTo>
                <a:cubicBezTo>
                  <a:pt x="25" y="16"/>
                  <a:pt x="26" y="16"/>
                  <a:pt x="26" y="16"/>
                </a:cubicBezTo>
                <a:cubicBezTo>
                  <a:pt x="26" y="17"/>
                  <a:pt x="26" y="18"/>
                  <a:pt x="26" y="19"/>
                </a:cubicBezTo>
                <a:cubicBezTo>
                  <a:pt x="26" y="20"/>
                  <a:pt x="26" y="20"/>
                  <a:pt x="26" y="21"/>
                </a:cubicBezTo>
                <a:cubicBezTo>
                  <a:pt x="26" y="21"/>
                  <a:pt x="29" y="25"/>
                  <a:pt x="31" y="27"/>
                </a:cubicBezTo>
                <a:cubicBezTo>
                  <a:pt x="31" y="26"/>
                  <a:pt x="31" y="25"/>
                  <a:pt x="31" y="24"/>
                </a:cubicBezTo>
                <a:cubicBezTo>
                  <a:pt x="29" y="24"/>
                  <a:pt x="28" y="22"/>
                  <a:pt x="29" y="20"/>
                </a:cubicBezTo>
                <a:cubicBezTo>
                  <a:pt x="30" y="18"/>
                  <a:pt x="33" y="17"/>
                  <a:pt x="34" y="16"/>
                </a:cubicBezTo>
                <a:cubicBezTo>
                  <a:pt x="34" y="18"/>
                  <a:pt x="37" y="21"/>
                  <a:pt x="36" y="23"/>
                </a:cubicBezTo>
                <a:cubicBezTo>
                  <a:pt x="36" y="25"/>
                  <a:pt x="34" y="26"/>
                  <a:pt x="32" y="25"/>
                </a:cubicBezTo>
                <a:cubicBezTo>
                  <a:pt x="32" y="26"/>
                  <a:pt x="32" y="27"/>
                  <a:pt x="32" y="27"/>
                </a:cubicBezTo>
                <a:cubicBezTo>
                  <a:pt x="32" y="28"/>
                  <a:pt x="32" y="28"/>
                  <a:pt x="32" y="29"/>
                </a:cubicBezTo>
                <a:cubicBezTo>
                  <a:pt x="33" y="29"/>
                  <a:pt x="36" y="37"/>
                  <a:pt x="38" y="43"/>
                </a:cubicBezTo>
                <a:cubicBezTo>
                  <a:pt x="38" y="39"/>
                  <a:pt x="38" y="33"/>
                  <a:pt x="38" y="32"/>
                </a:cubicBezTo>
                <a:cubicBezTo>
                  <a:pt x="37" y="31"/>
                  <a:pt x="37" y="31"/>
                  <a:pt x="36" y="30"/>
                </a:cubicBezTo>
                <a:cubicBezTo>
                  <a:pt x="36" y="29"/>
                  <a:pt x="36" y="28"/>
                  <a:pt x="36" y="27"/>
                </a:cubicBezTo>
                <a:cubicBezTo>
                  <a:pt x="37" y="28"/>
                  <a:pt x="38" y="29"/>
                  <a:pt x="38" y="29"/>
                </a:cubicBezTo>
                <a:cubicBezTo>
                  <a:pt x="38" y="20"/>
                  <a:pt x="38" y="20"/>
                  <a:pt x="38" y="20"/>
                </a:cubicBezTo>
                <a:cubicBezTo>
                  <a:pt x="38" y="19"/>
                  <a:pt x="37" y="19"/>
                  <a:pt x="37" y="18"/>
                </a:cubicBezTo>
                <a:cubicBezTo>
                  <a:pt x="37" y="18"/>
                  <a:pt x="34" y="15"/>
                  <a:pt x="33" y="14"/>
                </a:cubicBezTo>
                <a:cubicBezTo>
                  <a:pt x="32" y="16"/>
                  <a:pt x="28" y="16"/>
                  <a:pt x="27" y="14"/>
                </a:cubicBezTo>
                <a:cubicBezTo>
                  <a:pt x="26" y="12"/>
                  <a:pt x="26" y="10"/>
                  <a:pt x="26" y="7"/>
                </a:cubicBezTo>
                <a:cubicBezTo>
                  <a:pt x="28" y="7"/>
                  <a:pt x="31" y="7"/>
                  <a:pt x="33" y="8"/>
                </a:cubicBezTo>
                <a:cubicBezTo>
                  <a:pt x="34" y="10"/>
                  <a:pt x="34" y="11"/>
                  <a:pt x="34" y="13"/>
                </a:cubicBezTo>
                <a:cubicBezTo>
                  <a:pt x="35" y="15"/>
                  <a:pt x="37" y="16"/>
                  <a:pt x="38" y="18"/>
                </a:cubicBezTo>
                <a:cubicBezTo>
                  <a:pt x="38" y="11"/>
                  <a:pt x="38" y="11"/>
                  <a:pt x="38" y="11"/>
                </a:cubicBezTo>
                <a:cubicBezTo>
                  <a:pt x="37" y="11"/>
                  <a:pt x="34" y="10"/>
                  <a:pt x="34" y="7"/>
                </a:cubicBezTo>
                <a:cubicBezTo>
                  <a:pt x="35" y="3"/>
                  <a:pt x="38" y="2"/>
                  <a:pt x="39" y="0"/>
                </a:cubicBezTo>
                <a:cubicBezTo>
                  <a:pt x="40" y="2"/>
                  <a:pt x="43" y="3"/>
                  <a:pt x="44" y="7"/>
                </a:cubicBezTo>
                <a:cubicBezTo>
                  <a:pt x="44" y="10"/>
                  <a:pt x="42" y="12"/>
                  <a:pt x="40" y="11"/>
                </a:cubicBezTo>
                <a:cubicBezTo>
                  <a:pt x="40" y="18"/>
                  <a:pt x="40" y="18"/>
                  <a:pt x="40" y="18"/>
                </a:cubicBezTo>
                <a:cubicBezTo>
                  <a:pt x="41" y="15"/>
                  <a:pt x="43" y="14"/>
                  <a:pt x="45" y="13"/>
                </a:cubicBezTo>
                <a:cubicBezTo>
                  <a:pt x="44" y="11"/>
                  <a:pt x="44" y="10"/>
                  <a:pt x="46" y="8"/>
                </a:cubicBezTo>
                <a:cubicBezTo>
                  <a:pt x="47" y="6"/>
                  <a:pt x="52" y="8"/>
                  <a:pt x="54" y="7"/>
                </a:cubicBezTo>
                <a:cubicBezTo>
                  <a:pt x="53" y="9"/>
                  <a:pt x="53" y="12"/>
                  <a:pt x="52" y="14"/>
                </a:cubicBezTo>
                <a:cubicBezTo>
                  <a:pt x="50" y="16"/>
                  <a:pt x="46" y="16"/>
                  <a:pt x="46" y="14"/>
                </a:cubicBezTo>
                <a:cubicBezTo>
                  <a:pt x="43" y="15"/>
                  <a:pt x="42" y="17"/>
                  <a:pt x="41" y="18"/>
                </a:cubicBezTo>
                <a:cubicBezTo>
                  <a:pt x="41" y="18"/>
                  <a:pt x="40" y="19"/>
                  <a:pt x="40" y="20"/>
                </a:cubicBezTo>
                <a:cubicBezTo>
                  <a:pt x="40" y="29"/>
                  <a:pt x="40" y="29"/>
                  <a:pt x="40" y="29"/>
                </a:cubicBezTo>
                <a:cubicBezTo>
                  <a:pt x="41" y="28"/>
                  <a:pt x="42" y="27"/>
                  <a:pt x="42" y="27"/>
                </a:cubicBezTo>
                <a:cubicBezTo>
                  <a:pt x="42" y="27"/>
                  <a:pt x="42" y="29"/>
                  <a:pt x="42" y="30"/>
                </a:cubicBezTo>
                <a:cubicBezTo>
                  <a:pt x="42" y="30"/>
                  <a:pt x="41" y="31"/>
                  <a:pt x="41" y="32"/>
                </a:cubicBezTo>
                <a:cubicBezTo>
                  <a:pt x="41" y="32"/>
                  <a:pt x="41" y="39"/>
                  <a:pt x="41" y="43"/>
                </a:cubicBezTo>
                <a:cubicBezTo>
                  <a:pt x="42" y="37"/>
                  <a:pt x="45" y="29"/>
                  <a:pt x="46" y="29"/>
                </a:cubicBezTo>
                <a:cubicBezTo>
                  <a:pt x="46" y="28"/>
                  <a:pt x="46" y="28"/>
                  <a:pt x="46" y="27"/>
                </a:cubicBezTo>
                <a:cubicBezTo>
                  <a:pt x="46" y="26"/>
                  <a:pt x="46" y="26"/>
                  <a:pt x="46" y="25"/>
                </a:cubicBezTo>
                <a:cubicBezTo>
                  <a:pt x="44" y="25"/>
                  <a:pt x="42" y="25"/>
                  <a:pt x="42" y="23"/>
                </a:cubicBezTo>
                <a:cubicBezTo>
                  <a:pt x="41" y="21"/>
                  <a:pt x="44" y="18"/>
                  <a:pt x="44" y="16"/>
                </a:cubicBezTo>
                <a:cubicBezTo>
                  <a:pt x="46" y="17"/>
                  <a:pt x="48" y="17"/>
                  <a:pt x="49" y="20"/>
                </a:cubicBezTo>
                <a:cubicBezTo>
                  <a:pt x="50" y="22"/>
                  <a:pt x="49" y="23"/>
                  <a:pt x="47" y="24"/>
                </a:cubicBezTo>
                <a:cubicBezTo>
                  <a:pt x="47" y="25"/>
                  <a:pt x="47" y="26"/>
                  <a:pt x="47" y="27"/>
                </a:cubicBezTo>
                <a:cubicBezTo>
                  <a:pt x="49" y="25"/>
                  <a:pt x="52" y="21"/>
                  <a:pt x="52" y="20"/>
                </a:cubicBezTo>
                <a:cubicBezTo>
                  <a:pt x="52" y="20"/>
                  <a:pt x="52" y="20"/>
                  <a:pt x="53" y="19"/>
                </a:cubicBezTo>
                <a:cubicBezTo>
                  <a:pt x="53" y="18"/>
                  <a:pt x="52" y="17"/>
                  <a:pt x="52" y="16"/>
                </a:cubicBezTo>
                <a:cubicBezTo>
                  <a:pt x="52" y="16"/>
                  <a:pt x="53" y="16"/>
                  <a:pt x="54" y="15"/>
                </a:cubicBezTo>
                <a:cubicBezTo>
                  <a:pt x="54" y="16"/>
                  <a:pt x="54" y="18"/>
                  <a:pt x="54" y="19"/>
                </a:cubicBezTo>
                <a:cubicBezTo>
                  <a:pt x="57" y="16"/>
                  <a:pt x="58" y="14"/>
                  <a:pt x="58" y="12"/>
                </a:cubicBezTo>
                <a:cubicBezTo>
                  <a:pt x="56" y="12"/>
                  <a:pt x="54" y="10"/>
                  <a:pt x="55" y="8"/>
                </a:cubicBezTo>
                <a:cubicBezTo>
                  <a:pt x="55" y="5"/>
                  <a:pt x="60" y="4"/>
                  <a:pt x="62" y="3"/>
                </a:cubicBezTo>
                <a:cubicBezTo>
                  <a:pt x="62" y="7"/>
                  <a:pt x="64" y="8"/>
                  <a:pt x="64" y="10"/>
                </a:cubicBezTo>
                <a:cubicBezTo>
                  <a:pt x="63" y="13"/>
                  <a:pt x="61" y="13"/>
                  <a:pt x="59" y="13"/>
                </a:cubicBezTo>
                <a:cubicBezTo>
                  <a:pt x="59" y="14"/>
                  <a:pt x="59" y="15"/>
                  <a:pt x="58" y="16"/>
                </a:cubicBezTo>
                <a:cubicBezTo>
                  <a:pt x="59" y="16"/>
                  <a:pt x="60" y="16"/>
                  <a:pt x="61" y="16"/>
                </a:cubicBezTo>
                <a:cubicBezTo>
                  <a:pt x="61" y="14"/>
                  <a:pt x="62" y="13"/>
                  <a:pt x="65" y="13"/>
                </a:cubicBezTo>
                <a:cubicBezTo>
                  <a:pt x="68" y="14"/>
                  <a:pt x="69" y="19"/>
                  <a:pt x="71" y="20"/>
                </a:cubicBezTo>
                <a:cubicBezTo>
                  <a:pt x="68" y="20"/>
                  <a:pt x="66" y="22"/>
                  <a:pt x="64" y="22"/>
                </a:cubicBezTo>
                <a:cubicBezTo>
                  <a:pt x="61" y="22"/>
                  <a:pt x="60" y="20"/>
                  <a:pt x="60" y="17"/>
                </a:cubicBezTo>
                <a:cubicBezTo>
                  <a:pt x="58" y="18"/>
                  <a:pt x="58" y="17"/>
                  <a:pt x="57" y="18"/>
                </a:cubicBezTo>
                <a:cubicBezTo>
                  <a:pt x="56" y="19"/>
                  <a:pt x="52" y="22"/>
                  <a:pt x="50" y="25"/>
                </a:cubicBezTo>
                <a:cubicBezTo>
                  <a:pt x="52" y="24"/>
                  <a:pt x="53" y="24"/>
                  <a:pt x="54" y="24"/>
                </a:cubicBezTo>
                <a:cubicBezTo>
                  <a:pt x="54" y="22"/>
                  <a:pt x="55" y="21"/>
                  <a:pt x="57" y="21"/>
                </a:cubicBezTo>
                <a:cubicBezTo>
                  <a:pt x="60" y="20"/>
                  <a:pt x="62" y="25"/>
                  <a:pt x="63" y="25"/>
                </a:cubicBezTo>
                <a:cubicBezTo>
                  <a:pt x="61" y="26"/>
                  <a:pt x="60" y="28"/>
                  <a:pt x="57" y="29"/>
                </a:cubicBezTo>
                <a:cubicBezTo>
                  <a:pt x="54" y="30"/>
                  <a:pt x="53" y="27"/>
                  <a:pt x="53" y="25"/>
                </a:cubicBezTo>
                <a:cubicBezTo>
                  <a:pt x="50" y="26"/>
                  <a:pt x="48" y="27"/>
                  <a:pt x="47" y="31"/>
                </a:cubicBezTo>
                <a:cubicBezTo>
                  <a:pt x="45" y="35"/>
                  <a:pt x="43" y="41"/>
                  <a:pt x="41" y="48"/>
                </a:cubicBezTo>
                <a:cubicBezTo>
                  <a:pt x="42" y="47"/>
                  <a:pt x="43" y="45"/>
                  <a:pt x="44" y="43"/>
                </a:cubicBezTo>
                <a:cubicBezTo>
                  <a:pt x="45" y="42"/>
                  <a:pt x="46" y="39"/>
                  <a:pt x="46" y="39"/>
                </a:cubicBezTo>
                <a:cubicBezTo>
                  <a:pt x="48" y="38"/>
                  <a:pt x="48" y="38"/>
                  <a:pt x="48" y="38"/>
                </a:cubicBezTo>
                <a:cubicBezTo>
                  <a:pt x="48" y="39"/>
                  <a:pt x="48" y="39"/>
                  <a:pt x="48" y="39"/>
                </a:cubicBezTo>
                <a:cubicBezTo>
                  <a:pt x="48" y="39"/>
                  <a:pt x="47" y="40"/>
                  <a:pt x="47" y="41"/>
                </a:cubicBezTo>
                <a:cubicBezTo>
                  <a:pt x="49" y="39"/>
                  <a:pt x="50" y="39"/>
                  <a:pt x="50" y="36"/>
                </a:cubicBezTo>
                <a:cubicBezTo>
                  <a:pt x="49" y="36"/>
                  <a:pt x="47" y="36"/>
                  <a:pt x="47" y="33"/>
                </a:cubicBezTo>
                <a:cubicBezTo>
                  <a:pt x="47" y="31"/>
                  <a:pt x="51" y="29"/>
                  <a:pt x="52" y="28"/>
                </a:cubicBezTo>
                <a:cubicBezTo>
                  <a:pt x="53" y="29"/>
                  <a:pt x="56" y="31"/>
                  <a:pt x="56" y="34"/>
                </a:cubicBezTo>
                <a:cubicBezTo>
                  <a:pt x="56" y="36"/>
                  <a:pt x="54" y="37"/>
                  <a:pt x="52" y="37"/>
                </a:cubicBezTo>
                <a:cubicBezTo>
                  <a:pt x="51" y="39"/>
                  <a:pt x="51" y="39"/>
                  <a:pt x="51" y="39"/>
                </a:cubicBezTo>
                <a:cubicBezTo>
                  <a:pt x="56" y="36"/>
                  <a:pt x="58" y="38"/>
                  <a:pt x="62" y="34"/>
                </a:cubicBezTo>
                <a:cubicBezTo>
                  <a:pt x="60" y="33"/>
                  <a:pt x="59" y="31"/>
                  <a:pt x="61" y="29"/>
                </a:cubicBezTo>
                <a:cubicBezTo>
                  <a:pt x="62" y="27"/>
                  <a:pt x="66" y="28"/>
                  <a:pt x="68" y="27"/>
                </a:cubicBezTo>
                <a:cubicBezTo>
                  <a:pt x="68" y="30"/>
                  <a:pt x="69" y="33"/>
                  <a:pt x="68" y="35"/>
                </a:cubicBezTo>
                <a:cubicBezTo>
                  <a:pt x="67" y="36"/>
                  <a:pt x="64" y="36"/>
                  <a:pt x="63" y="35"/>
                </a:cubicBezTo>
                <a:cubicBezTo>
                  <a:pt x="62" y="36"/>
                  <a:pt x="62" y="36"/>
                  <a:pt x="61" y="37"/>
                </a:cubicBezTo>
                <a:cubicBezTo>
                  <a:pt x="64" y="36"/>
                  <a:pt x="67" y="37"/>
                  <a:pt x="70" y="39"/>
                </a:cubicBezTo>
                <a:cubicBezTo>
                  <a:pt x="70" y="37"/>
                  <a:pt x="71" y="36"/>
                  <a:pt x="73" y="36"/>
                </a:cubicBezTo>
                <a:cubicBezTo>
                  <a:pt x="76" y="36"/>
                  <a:pt x="78" y="41"/>
                  <a:pt x="78" y="43"/>
                </a:cubicBezTo>
                <a:cubicBezTo>
                  <a:pt x="76" y="43"/>
                  <a:pt x="74" y="45"/>
                  <a:pt x="71" y="44"/>
                </a:cubicBezTo>
                <a:cubicBezTo>
                  <a:pt x="68" y="44"/>
                  <a:pt x="68" y="41"/>
                  <a:pt x="69" y="40"/>
                </a:cubicBezTo>
                <a:cubicBezTo>
                  <a:pt x="66" y="38"/>
                  <a:pt x="63" y="38"/>
                  <a:pt x="59" y="38"/>
                </a:cubicBezTo>
                <a:cubicBezTo>
                  <a:pt x="60" y="39"/>
                  <a:pt x="61" y="39"/>
                  <a:pt x="62" y="40"/>
                </a:cubicBezTo>
                <a:cubicBezTo>
                  <a:pt x="63" y="39"/>
                  <a:pt x="65" y="39"/>
                  <a:pt x="67" y="41"/>
                </a:cubicBezTo>
                <a:cubicBezTo>
                  <a:pt x="68" y="42"/>
                  <a:pt x="67" y="47"/>
                  <a:pt x="66" y="49"/>
                </a:cubicBezTo>
                <a:cubicBezTo>
                  <a:pt x="63" y="48"/>
                  <a:pt x="61" y="47"/>
                  <a:pt x="60" y="46"/>
                </a:cubicBezTo>
                <a:cubicBezTo>
                  <a:pt x="58" y="44"/>
                  <a:pt x="59" y="41"/>
                  <a:pt x="60" y="40"/>
                </a:cubicBezTo>
                <a:cubicBezTo>
                  <a:pt x="58" y="39"/>
                  <a:pt x="58" y="38"/>
                  <a:pt x="57" y="39"/>
                </a:cubicBezTo>
                <a:cubicBezTo>
                  <a:pt x="55" y="39"/>
                  <a:pt x="51" y="40"/>
                  <a:pt x="49" y="41"/>
                </a:cubicBezTo>
                <a:cubicBezTo>
                  <a:pt x="50" y="41"/>
                  <a:pt x="51" y="42"/>
                  <a:pt x="52" y="42"/>
                </a:cubicBezTo>
                <a:cubicBezTo>
                  <a:pt x="53" y="41"/>
                  <a:pt x="55" y="40"/>
                  <a:pt x="57" y="42"/>
                </a:cubicBezTo>
                <a:cubicBezTo>
                  <a:pt x="58" y="44"/>
                  <a:pt x="57" y="48"/>
                  <a:pt x="57" y="50"/>
                </a:cubicBezTo>
                <a:cubicBezTo>
                  <a:pt x="54" y="49"/>
                  <a:pt x="52" y="50"/>
                  <a:pt x="50" y="48"/>
                </a:cubicBezTo>
                <a:cubicBezTo>
                  <a:pt x="48" y="46"/>
                  <a:pt x="49" y="44"/>
                  <a:pt x="51" y="43"/>
                </a:cubicBezTo>
                <a:cubicBezTo>
                  <a:pt x="51" y="43"/>
                  <a:pt x="49" y="42"/>
                  <a:pt x="48" y="42"/>
                </a:cubicBezTo>
                <a:cubicBezTo>
                  <a:pt x="47" y="43"/>
                  <a:pt x="45" y="45"/>
                  <a:pt x="44" y="47"/>
                </a:cubicBezTo>
                <a:cubicBezTo>
                  <a:pt x="43" y="49"/>
                  <a:pt x="42" y="52"/>
                  <a:pt x="42" y="54"/>
                </a:cubicBezTo>
                <a:cubicBezTo>
                  <a:pt x="42" y="56"/>
                  <a:pt x="42" y="69"/>
                  <a:pt x="43" y="72"/>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3" name="Freeform 39"/>
          <p:cNvSpPr>
            <a:spLocks/>
          </p:cNvSpPr>
          <p:nvPr userDrawn="1"/>
        </p:nvSpPr>
        <p:spPr bwMode="auto">
          <a:xfrm>
            <a:off x="5918200" y="-7318102"/>
            <a:ext cx="298450" cy="354013"/>
          </a:xfrm>
          <a:custGeom>
            <a:avLst/>
            <a:gdLst>
              <a:gd name="T0" fmla="*/ 104 w 188"/>
              <a:gd name="T1" fmla="*/ 172 h 223"/>
              <a:gd name="T2" fmla="*/ 122 w 188"/>
              <a:gd name="T3" fmla="*/ 130 h 223"/>
              <a:gd name="T4" fmla="*/ 146 w 188"/>
              <a:gd name="T5" fmla="*/ 102 h 223"/>
              <a:gd name="T6" fmla="*/ 178 w 188"/>
              <a:gd name="T7" fmla="*/ 94 h 223"/>
              <a:gd name="T8" fmla="*/ 182 w 188"/>
              <a:gd name="T9" fmla="*/ 88 h 223"/>
              <a:gd name="T10" fmla="*/ 158 w 188"/>
              <a:gd name="T11" fmla="*/ 96 h 223"/>
              <a:gd name="T12" fmla="*/ 156 w 188"/>
              <a:gd name="T13" fmla="*/ 76 h 223"/>
              <a:gd name="T14" fmla="*/ 146 w 188"/>
              <a:gd name="T15" fmla="*/ 94 h 223"/>
              <a:gd name="T16" fmla="*/ 124 w 188"/>
              <a:gd name="T17" fmla="*/ 122 h 223"/>
              <a:gd name="T18" fmla="*/ 110 w 188"/>
              <a:gd name="T19" fmla="*/ 130 h 223"/>
              <a:gd name="T20" fmla="*/ 128 w 188"/>
              <a:gd name="T21" fmla="*/ 90 h 223"/>
              <a:gd name="T22" fmla="*/ 138 w 188"/>
              <a:gd name="T23" fmla="*/ 62 h 223"/>
              <a:gd name="T24" fmla="*/ 138 w 188"/>
              <a:gd name="T25" fmla="*/ 58 h 223"/>
              <a:gd name="T26" fmla="*/ 120 w 188"/>
              <a:gd name="T27" fmla="*/ 96 h 223"/>
              <a:gd name="T28" fmla="*/ 114 w 188"/>
              <a:gd name="T29" fmla="*/ 82 h 223"/>
              <a:gd name="T30" fmla="*/ 126 w 188"/>
              <a:gd name="T31" fmla="*/ 50 h 223"/>
              <a:gd name="T32" fmla="*/ 146 w 188"/>
              <a:gd name="T33" fmla="*/ 24 h 223"/>
              <a:gd name="T34" fmla="*/ 144 w 188"/>
              <a:gd name="T35" fmla="*/ 24 h 223"/>
              <a:gd name="T36" fmla="*/ 126 w 188"/>
              <a:gd name="T37" fmla="*/ 42 h 223"/>
              <a:gd name="T38" fmla="*/ 128 w 188"/>
              <a:gd name="T39" fmla="*/ 8 h 223"/>
              <a:gd name="T40" fmla="*/ 122 w 188"/>
              <a:gd name="T41" fmla="*/ 38 h 223"/>
              <a:gd name="T42" fmla="*/ 106 w 188"/>
              <a:gd name="T43" fmla="*/ 94 h 223"/>
              <a:gd name="T44" fmla="*/ 96 w 188"/>
              <a:gd name="T45" fmla="*/ 94 h 223"/>
              <a:gd name="T46" fmla="*/ 106 w 188"/>
              <a:gd name="T47" fmla="*/ 34 h 223"/>
              <a:gd name="T48" fmla="*/ 104 w 188"/>
              <a:gd name="T49" fmla="*/ 14 h 223"/>
              <a:gd name="T50" fmla="*/ 98 w 188"/>
              <a:gd name="T51" fmla="*/ 76 h 223"/>
              <a:gd name="T52" fmla="*/ 86 w 188"/>
              <a:gd name="T53" fmla="*/ 104 h 223"/>
              <a:gd name="T54" fmla="*/ 84 w 188"/>
              <a:gd name="T55" fmla="*/ 64 h 223"/>
              <a:gd name="T56" fmla="*/ 94 w 188"/>
              <a:gd name="T57" fmla="*/ 14 h 223"/>
              <a:gd name="T58" fmla="*/ 88 w 188"/>
              <a:gd name="T59" fmla="*/ 50 h 223"/>
              <a:gd name="T60" fmla="*/ 74 w 188"/>
              <a:gd name="T61" fmla="*/ 76 h 223"/>
              <a:gd name="T62" fmla="*/ 60 w 188"/>
              <a:gd name="T63" fmla="*/ 40 h 223"/>
              <a:gd name="T64" fmla="*/ 74 w 188"/>
              <a:gd name="T65" fmla="*/ 12 h 223"/>
              <a:gd name="T66" fmla="*/ 62 w 188"/>
              <a:gd name="T67" fmla="*/ 28 h 223"/>
              <a:gd name="T68" fmla="*/ 68 w 188"/>
              <a:gd name="T69" fmla="*/ 70 h 223"/>
              <a:gd name="T70" fmla="*/ 72 w 188"/>
              <a:gd name="T71" fmla="*/ 94 h 223"/>
              <a:gd name="T72" fmla="*/ 58 w 188"/>
              <a:gd name="T73" fmla="*/ 72 h 223"/>
              <a:gd name="T74" fmla="*/ 44 w 188"/>
              <a:gd name="T75" fmla="*/ 58 h 223"/>
              <a:gd name="T76" fmla="*/ 32 w 188"/>
              <a:gd name="T77" fmla="*/ 50 h 223"/>
              <a:gd name="T78" fmla="*/ 44 w 188"/>
              <a:gd name="T79" fmla="*/ 66 h 223"/>
              <a:gd name="T80" fmla="*/ 52 w 188"/>
              <a:gd name="T81" fmla="*/ 80 h 223"/>
              <a:gd name="T82" fmla="*/ 30 w 188"/>
              <a:gd name="T83" fmla="*/ 76 h 223"/>
              <a:gd name="T84" fmla="*/ 34 w 188"/>
              <a:gd name="T85" fmla="*/ 82 h 223"/>
              <a:gd name="T86" fmla="*/ 52 w 188"/>
              <a:gd name="T87" fmla="*/ 82 h 223"/>
              <a:gd name="T88" fmla="*/ 62 w 188"/>
              <a:gd name="T89" fmla="*/ 90 h 223"/>
              <a:gd name="T90" fmla="*/ 78 w 188"/>
              <a:gd name="T91" fmla="*/ 106 h 223"/>
              <a:gd name="T92" fmla="*/ 86 w 188"/>
              <a:gd name="T93" fmla="*/ 142 h 223"/>
              <a:gd name="T94" fmla="*/ 68 w 188"/>
              <a:gd name="T95" fmla="*/ 136 h 223"/>
              <a:gd name="T96" fmla="*/ 54 w 188"/>
              <a:gd name="T97" fmla="*/ 118 h 223"/>
              <a:gd name="T98" fmla="*/ 40 w 188"/>
              <a:gd name="T99" fmla="*/ 104 h 223"/>
              <a:gd name="T100" fmla="*/ 22 w 188"/>
              <a:gd name="T101" fmla="*/ 86 h 223"/>
              <a:gd name="T102" fmla="*/ 6 w 188"/>
              <a:gd name="T103" fmla="*/ 68 h 223"/>
              <a:gd name="T104" fmla="*/ 10 w 188"/>
              <a:gd name="T105" fmla="*/ 72 h 223"/>
              <a:gd name="T106" fmla="*/ 22 w 188"/>
              <a:gd name="T107" fmla="*/ 90 h 223"/>
              <a:gd name="T108" fmla="*/ 40 w 188"/>
              <a:gd name="T109" fmla="*/ 110 h 223"/>
              <a:gd name="T110" fmla="*/ 30 w 188"/>
              <a:gd name="T111" fmla="*/ 112 h 223"/>
              <a:gd name="T112" fmla="*/ 14 w 188"/>
              <a:gd name="T113" fmla="*/ 100 h 223"/>
              <a:gd name="T114" fmla="*/ 24 w 188"/>
              <a:gd name="T115" fmla="*/ 112 h 223"/>
              <a:gd name="T116" fmla="*/ 14 w 188"/>
              <a:gd name="T117" fmla="*/ 118 h 223"/>
              <a:gd name="T118" fmla="*/ 24 w 188"/>
              <a:gd name="T119" fmla="*/ 118 h 223"/>
              <a:gd name="T120" fmla="*/ 48 w 188"/>
              <a:gd name="T121" fmla="*/ 120 h 223"/>
              <a:gd name="T122" fmla="*/ 66 w 188"/>
              <a:gd name="T123" fmla="*/ 144 h 223"/>
              <a:gd name="T124" fmla="*/ 80 w 188"/>
              <a:gd name="T125" fmla="*/ 18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8" h="223">
                <a:moveTo>
                  <a:pt x="108" y="223"/>
                </a:moveTo>
                <a:lnTo>
                  <a:pt x="106" y="221"/>
                </a:lnTo>
                <a:lnTo>
                  <a:pt x="104" y="219"/>
                </a:lnTo>
                <a:lnTo>
                  <a:pt x="102" y="217"/>
                </a:lnTo>
                <a:lnTo>
                  <a:pt x="100" y="215"/>
                </a:lnTo>
                <a:lnTo>
                  <a:pt x="100" y="213"/>
                </a:lnTo>
                <a:lnTo>
                  <a:pt x="100" y="211"/>
                </a:lnTo>
                <a:lnTo>
                  <a:pt x="100" y="207"/>
                </a:lnTo>
                <a:lnTo>
                  <a:pt x="100" y="201"/>
                </a:lnTo>
                <a:lnTo>
                  <a:pt x="100" y="191"/>
                </a:lnTo>
                <a:lnTo>
                  <a:pt x="102" y="185"/>
                </a:lnTo>
                <a:lnTo>
                  <a:pt x="102" y="181"/>
                </a:lnTo>
                <a:lnTo>
                  <a:pt x="104" y="172"/>
                </a:lnTo>
                <a:lnTo>
                  <a:pt x="104" y="168"/>
                </a:lnTo>
                <a:lnTo>
                  <a:pt x="106" y="164"/>
                </a:lnTo>
                <a:lnTo>
                  <a:pt x="106" y="162"/>
                </a:lnTo>
                <a:lnTo>
                  <a:pt x="106" y="160"/>
                </a:lnTo>
                <a:lnTo>
                  <a:pt x="108" y="156"/>
                </a:lnTo>
                <a:lnTo>
                  <a:pt x="108" y="154"/>
                </a:lnTo>
                <a:lnTo>
                  <a:pt x="110" y="150"/>
                </a:lnTo>
                <a:lnTo>
                  <a:pt x="114" y="146"/>
                </a:lnTo>
                <a:lnTo>
                  <a:pt x="116" y="142"/>
                </a:lnTo>
                <a:lnTo>
                  <a:pt x="118" y="138"/>
                </a:lnTo>
                <a:lnTo>
                  <a:pt x="120" y="134"/>
                </a:lnTo>
                <a:lnTo>
                  <a:pt x="122" y="132"/>
                </a:lnTo>
                <a:lnTo>
                  <a:pt x="122" y="130"/>
                </a:lnTo>
                <a:lnTo>
                  <a:pt x="124" y="128"/>
                </a:lnTo>
                <a:lnTo>
                  <a:pt x="124" y="126"/>
                </a:lnTo>
                <a:lnTo>
                  <a:pt x="126" y="126"/>
                </a:lnTo>
                <a:lnTo>
                  <a:pt x="128" y="124"/>
                </a:lnTo>
                <a:lnTo>
                  <a:pt x="128" y="120"/>
                </a:lnTo>
                <a:lnTo>
                  <a:pt x="130" y="118"/>
                </a:lnTo>
                <a:lnTo>
                  <a:pt x="132" y="116"/>
                </a:lnTo>
                <a:lnTo>
                  <a:pt x="134" y="112"/>
                </a:lnTo>
                <a:lnTo>
                  <a:pt x="136" y="110"/>
                </a:lnTo>
                <a:lnTo>
                  <a:pt x="140" y="108"/>
                </a:lnTo>
                <a:lnTo>
                  <a:pt x="142" y="104"/>
                </a:lnTo>
                <a:lnTo>
                  <a:pt x="144" y="102"/>
                </a:lnTo>
                <a:lnTo>
                  <a:pt x="146" y="102"/>
                </a:lnTo>
                <a:lnTo>
                  <a:pt x="148" y="102"/>
                </a:lnTo>
                <a:lnTo>
                  <a:pt x="150" y="102"/>
                </a:lnTo>
                <a:lnTo>
                  <a:pt x="152" y="102"/>
                </a:lnTo>
                <a:lnTo>
                  <a:pt x="154" y="102"/>
                </a:lnTo>
                <a:lnTo>
                  <a:pt x="156" y="102"/>
                </a:lnTo>
                <a:lnTo>
                  <a:pt x="160" y="100"/>
                </a:lnTo>
                <a:lnTo>
                  <a:pt x="166" y="98"/>
                </a:lnTo>
                <a:lnTo>
                  <a:pt x="168" y="98"/>
                </a:lnTo>
                <a:lnTo>
                  <a:pt x="170" y="96"/>
                </a:lnTo>
                <a:lnTo>
                  <a:pt x="172" y="96"/>
                </a:lnTo>
                <a:lnTo>
                  <a:pt x="174" y="96"/>
                </a:lnTo>
                <a:lnTo>
                  <a:pt x="176" y="94"/>
                </a:lnTo>
                <a:lnTo>
                  <a:pt x="178" y="94"/>
                </a:lnTo>
                <a:lnTo>
                  <a:pt x="180" y="92"/>
                </a:lnTo>
                <a:lnTo>
                  <a:pt x="182" y="92"/>
                </a:lnTo>
                <a:lnTo>
                  <a:pt x="184" y="90"/>
                </a:lnTo>
                <a:lnTo>
                  <a:pt x="186" y="90"/>
                </a:lnTo>
                <a:lnTo>
                  <a:pt x="188" y="88"/>
                </a:lnTo>
                <a:lnTo>
                  <a:pt x="188" y="88"/>
                </a:lnTo>
                <a:lnTo>
                  <a:pt x="188" y="88"/>
                </a:lnTo>
                <a:lnTo>
                  <a:pt x="186" y="88"/>
                </a:lnTo>
                <a:lnTo>
                  <a:pt x="186" y="88"/>
                </a:lnTo>
                <a:lnTo>
                  <a:pt x="184" y="88"/>
                </a:lnTo>
                <a:lnTo>
                  <a:pt x="184" y="88"/>
                </a:lnTo>
                <a:lnTo>
                  <a:pt x="182" y="88"/>
                </a:lnTo>
                <a:lnTo>
                  <a:pt x="182" y="88"/>
                </a:lnTo>
                <a:lnTo>
                  <a:pt x="180" y="88"/>
                </a:lnTo>
                <a:lnTo>
                  <a:pt x="178" y="90"/>
                </a:lnTo>
                <a:lnTo>
                  <a:pt x="178" y="90"/>
                </a:lnTo>
                <a:lnTo>
                  <a:pt x="176" y="92"/>
                </a:lnTo>
                <a:lnTo>
                  <a:pt x="174" y="92"/>
                </a:lnTo>
                <a:lnTo>
                  <a:pt x="172" y="94"/>
                </a:lnTo>
                <a:lnTo>
                  <a:pt x="170" y="94"/>
                </a:lnTo>
                <a:lnTo>
                  <a:pt x="168" y="94"/>
                </a:lnTo>
                <a:lnTo>
                  <a:pt x="166" y="96"/>
                </a:lnTo>
                <a:lnTo>
                  <a:pt x="164" y="96"/>
                </a:lnTo>
                <a:lnTo>
                  <a:pt x="162" y="96"/>
                </a:lnTo>
                <a:lnTo>
                  <a:pt x="160" y="96"/>
                </a:lnTo>
                <a:lnTo>
                  <a:pt x="158" y="96"/>
                </a:lnTo>
                <a:lnTo>
                  <a:pt x="156" y="98"/>
                </a:lnTo>
                <a:lnTo>
                  <a:pt x="154" y="98"/>
                </a:lnTo>
                <a:lnTo>
                  <a:pt x="152" y="98"/>
                </a:lnTo>
                <a:lnTo>
                  <a:pt x="150" y="98"/>
                </a:lnTo>
                <a:lnTo>
                  <a:pt x="150" y="98"/>
                </a:lnTo>
                <a:lnTo>
                  <a:pt x="150" y="100"/>
                </a:lnTo>
                <a:lnTo>
                  <a:pt x="150" y="100"/>
                </a:lnTo>
                <a:lnTo>
                  <a:pt x="150" y="98"/>
                </a:lnTo>
                <a:lnTo>
                  <a:pt x="150" y="94"/>
                </a:lnTo>
                <a:lnTo>
                  <a:pt x="150" y="90"/>
                </a:lnTo>
                <a:lnTo>
                  <a:pt x="152" y="84"/>
                </a:lnTo>
                <a:lnTo>
                  <a:pt x="156" y="80"/>
                </a:lnTo>
                <a:lnTo>
                  <a:pt x="156" y="76"/>
                </a:lnTo>
                <a:lnTo>
                  <a:pt x="158" y="76"/>
                </a:lnTo>
                <a:lnTo>
                  <a:pt x="156" y="72"/>
                </a:lnTo>
                <a:lnTo>
                  <a:pt x="156" y="68"/>
                </a:lnTo>
                <a:lnTo>
                  <a:pt x="156" y="68"/>
                </a:lnTo>
                <a:lnTo>
                  <a:pt x="154" y="70"/>
                </a:lnTo>
                <a:lnTo>
                  <a:pt x="152" y="76"/>
                </a:lnTo>
                <a:lnTo>
                  <a:pt x="152" y="80"/>
                </a:lnTo>
                <a:lnTo>
                  <a:pt x="150" y="84"/>
                </a:lnTo>
                <a:lnTo>
                  <a:pt x="150" y="86"/>
                </a:lnTo>
                <a:lnTo>
                  <a:pt x="150" y="88"/>
                </a:lnTo>
                <a:lnTo>
                  <a:pt x="148" y="90"/>
                </a:lnTo>
                <a:lnTo>
                  <a:pt x="148" y="92"/>
                </a:lnTo>
                <a:lnTo>
                  <a:pt x="146" y="94"/>
                </a:lnTo>
                <a:lnTo>
                  <a:pt x="144" y="96"/>
                </a:lnTo>
                <a:lnTo>
                  <a:pt x="142" y="98"/>
                </a:lnTo>
                <a:lnTo>
                  <a:pt x="140" y="100"/>
                </a:lnTo>
                <a:lnTo>
                  <a:pt x="140" y="102"/>
                </a:lnTo>
                <a:lnTo>
                  <a:pt x="138" y="104"/>
                </a:lnTo>
                <a:lnTo>
                  <a:pt x="136" y="106"/>
                </a:lnTo>
                <a:lnTo>
                  <a:pt x="134" y="108"/>
                </a:lnTo>
                <a:lnTo>
                  <a:pt x="132" y="110"/>
                </a:lnTo>
                <a:lnTo>
                  <a:pt x="130" y="112"/>
                </a:lnTo>
                <a:lnTo>
                  <a:pt x="128" y="114"/>
                </a:lnTo>
                <a:lnTo>
                  <a:pt x="126" y="118"/>
                </a:lnTo>
                <a:lnTo>
                  <a:pt x="126" y="120"/>
                </a:lnTo>
                <a:lnTo>
                  <a:pt x="124" y="122"/>
                </a:lnTo>
                <a:lnTo>
                  <a:pt x="124" y="124"/>
                </a:lnTo>
                <a:lnTo>
                  <a:pt x="122" y="126"/>
                </a:lnTo>
                <a:lnTo>
                  <a:pt x="122" y="128"/>
                </a:lnTo>
                <a:lnTo>
                  <a:pt x="120" y="128"/>
                </a:lnTo>
                <a:lnTo>
                  <a:pt x="118" y="130"/>
                </a:lnTo>
                <a:lnTo>
                  <a:pt x="118" y="132"/>
                </a:lnTo>
                <a:lnTo>
                  <a:pt x="116" y="132"/>
                </a:lnTo>
                <a:lnTo>
                  <a:pt x="116" y="134"/>
                </a:lnTo>
                <a:lnTo>
                  <a:pt x="114" y="134"/>
                </a:lnTo>
                <a:lnTo>
                  <a:pt x="112" y="136"/>
                </a:lnTo>
                <a:lnTo>
                  <a:pt x="112" y="136"/>
                </a:lnTo>
                <a:lnTo>
                  <a:pt x="110" y="138"/>
                </a:lnTo>
                <a:lnTo>
                  <a:pt x="110" y="130"/>
                </a:lnTo>
                <a:lnTo>
                  <a:pt x="110" y="126"/>
                </a:lnTo>
                <a:lnTo>
                  <a:pt x="112" y="122"/>
                </a:lnTo>
                <a:lnTo>
                  <a:pt x="114" y="114"/>
                </a:lnTo>
                <a:lnTo>
                  <a:pt x="116" y="110"/>
                </a:lnTo>
                <a:lnTo>
                  <a:pt x="116" y="110"/>
                </a:lnTo>
                <a:lnTo>
                  <a:pt x="118" y="108"/>
                </a:lnTo>
                <a:lnTo>
                  <a:pt x="118" y="106"/>
                </a:lnTo>
                <a:lnTo>
                  <a:pt x="120" y="104"/>
                </a:lnTo>
                <a:lnTo>
                  <a:pt x="122" y="102"/>
                </a:lnTo>
                <a:lnTo>
                  <a:pt x="124" y="100"/>
                </a:lnTo>
                <a:lnTo>
                  <a:pt x="126" y="96"/>
                </a:lnTo>
                <a:lnTo>
                  <a:pt x="126" y="92"/>
                </a:lnTo>
                <a:lnTo>
                  <a:pt x="128" y="90"/>
                </a:lnTo>
                <a:lnTo>
                  <a:pt x="128" y="88"/>
                </a:lnTo>
                <a:lnTo>
                  <a:pt x="130" y="86"/>
                </a:lnTo>
                <a:lnTo>
                  <a:pt x="130" y="86"/>
                </a:lnTo>
                <a:lnTo>
                  <a:pt x="132" y="84"/>
                </a:lnTo>
                <a:lnTo>
                  <a:pt x="132" y="82"/>
                </a:lnTo>
                <a:lnTo>
                  <a:pt x="134" y="78"/>
                </a:lnTo>
                <a:lnTo>
                  <a:pt x="134" y="76"/>
                </a:lnTo>
                <a:lnTo>
                  <a:pt x="136" y="74"/>
                </a:lnTo>
                <a:lnTo>
                  <a:pt x="136" y="72"/>
                </a:lnTo>
                <a:lnTo>
                  <a:pt x="136" y="70"/>
                </a:lnTo>
                <a:lnTo>
                  <a:pt x="138" y="68"/>
                </a:lnTo>
                <a:lnTo>
                  <a:pt x="138" y="66"/>
                </a:lnTo>
                <a:lnTo>
                  <a:pt x="138" y="62"/>
                </a:lnTo>
                <a:lnTo>
                  <a:pt x="140" y="58"/>
                </a:lnTo>
                <a:lnTo>
                  <a:pt x="142" y="52"/>
                </a:lnTo>
                <a:lnTo>
                  <a:pt x="144" y="48"/>
                </a:lnTo>
                <a:lnTo>
                  <a:pt x="144" y="44"/>
                </a:lnTo>
                <a:lnTo>
                  <a:pt x="146" y="40"/>
                </a:lnTo>
                <a:lnTo>
                  <a:pt x="144" y="38"/>
                </a:lnTo>
                <a:lnTo>
                  <a:pt x="144" y="36"/>
                </a:lnTo>
                <a:lnTo>
                  <a:pt x="144" y="36"/>
                </a:lnTo>
                <a:lnTo>
                  <a:pt x="142" y="40"/>
                </a:lnTo>
                <a:lnTo>
                  <a:pt x="140" y="46"/>
                </a:lnTo>
                <a:lnTo>
                  <a:pt x="140" y="50"/>
                </a:lnTo>
                <a:lnTo>
                  <a:pt x="140" y="54"/>
                </a:lnTo>
                <a:lnTo>
                  <a:pt x="138" y="58"/>
                </a:lnTo>
                <a:lnTo>
                  <a:pt x="136" y="64"/>
                </a:lnTo>
                <a:lnTo>
                  <a:pt x="134" y="68"/>
                </a:lnTo>
                <a:lnTo>
                  <a:pt x="134" y="72"/>
                </a:lnTo>
                <a:lnTo>
                  <a:pt x="132" y="76"/>
                </a:lnTo>
                <a:lnTo>
                  <a:pt x="132" y="78"/>
                </a:lnTo>
                <a:lnTo>
                  <a:pt x="130" y="80"/>
                </a:lnTo>
                <a:lnTo>
                  <a:pt x="130" y="82"/>
                </a:lnTo>
                <a:lnTo>
                  <a:pt x="128" y="84"/>
                </a:lnTo>
                <a:lnTo>
                  <a:pt x="126" y="88"/>
                </a:lnTo>
                <a:lnTo>
                  <a:pt x="124" y="90"/>
                </a:lnTo>
                <a:lnTo>
                  <a:pt x="122" y="92"/>
                </a:lnTo>
                <a:lnTo>
                  <a:pt x="122" y="94"/>
                </a:lnTo>
                <a:lnTo>
                  <a:pt x="120" y="96"/>
                </a:lnTo>
                <a:lnTo>
                  <a:pt x="118" y="98"/>
                </a:lnTo>
                <a:lnTo>
                  <a:pt x="118" y="100"/>
                </a:lnTo>
                <a:lnTo>
                  <a:pt x="116" y="102"/>
                </a:lnTo>
                <a:lnTo>
                  <a:pt x="114" y="104"/>
                </a:lnTo>
                <a:lnTo>
                  <a:pt x="112" y="106"/>
                </a:lnTo>
                <a:lnTo>
                  <a:pt x="110" y="108"/>
                </a:lnTo>
                <a:lnTo>
                  <a:pt x="108" y="110"/>
                </a:lnTo>
                <a:lnTo>
                  <a:pt x="110" y="102"/>
                </a:lnTo>
                <a:lnTo>
                  <a:pt x="110" y="98"/>
                </a:lnTo>
                <a:lnTo>
                  <a:pt x="110" y="94"/>
                </a:lnTo>
                <a:lnTo>
                  <a:pt x="112" y="90"/>
                </a:lnTo>
                <a:lnTo>
                  <a:pt x="114" y="86"/>
                </a:lnTo>
                <a:lnTo>
                  <a:pt x="114" y="82"/>
                </a:lnTo>
                <a:lnTo>
                  <a:pt x="114" y="80"/>
                </a:lnTo>
                <a:lnTo>
                  <a:pt x="116" y="76"/>
                </a:lnTo>
                <a:lnTo>
                  <a:pt x="116" y="74"/>
                </a:lnTo>
                <a:lnTo>
                  <a:pt x="118" y="70"/>
                </a:lnTo>
                <a:lnTo>
                  <a:pt x="118" y="66"/>
                </a:lnTo>
                <a:lnTo>
                  <a:pt x="120" y="62"/>
                </a:lnTo>
                <a:lnTo>
                  <a:pt x="122" y="60"/>
                </a:lnTo>
                <a:lnTo>
                  <a:pt x="122" y="58"/>
                </a:lnTo>
                <a:lnTo>
                  <a:pt x="122" y="56"/>
                </a:lnTo>
                <a:lnTo>
                  <a:pt x="124" y="54"/>
                </a:lnTo>
                <a:lnTo>
                  <a:pt x="124" y="54"/>
                </a:lnTo>
                <a:lnTo>
                  <a:pt x="124" y="52"/>
                </a:lnTo>
                <a:lnTo>
                  <a:pt x="126" y="50"/>
                </a:lnTo>
                <a:lnTo>
                  <a:pt x="128" y="46"/>
                </a:lnTo>
                <a:lnTo>
                  <a:pt x="130" y="42"/>
                </a:lnTo>
                <a:lnTo>
                  <a:pt x="132" y="40"/>
                </a:lnTo>
                <a:lnTo>
                  <a:pt x="134" y="38"/>
                </a:lnTo>
                <a:lnTo>
                  <a:pt x="136" y="36"/>
                </a:lnTo>
                <a:lnTo>
                  <a:pt x="138" y="34"/>
                </a:lnTo>
                <a:lnTo>
                  <a:pt x="138" y="32"/>
                </a:lnTo>
                <a:lnTo>
                  <a:pt x="140" y="32"/>
                </a:lnTo>
                <a:lnTo>
                  <a:pt x="142" y="30"/>
                </a:lnTo>
                <a:lnTo>
                  <a:pt x="144" y="28"/>
                </a:lnTo>
                <a:lnTo>
                  <a:pt x="146" y="28"/>
                </a:lnTo>
                <a:lnTo>
                  <a:pt x="146" y="26"/>
                </a:lnTo>
                <a:lnTo>
                  <a:pt x="146" y="24"/>
                </a:lnTo>
                <a:lnTo>
                  <a:pt x="148" y="24"/>
                </a:lnTo>
                <a:lnTo>
                  <a:pt x="148" y="22"/>
                </a:lnTo>
                <a:lnTo>
                  <a:pt x="148" y="22"/>
                </a:lnTo>
                <a:lnTo>
                  <a:pt x="150" y="20"/>
                </a:lnTo>
                <a:lnTo>
                  <a:pt x="150" y="18"/>
                </a:lnTo>
                <a:lnTo>
                  <a:pt x="150" y="18"/>
                </a:lnTo>
                <a:lnTo>
                  <a:pt x="150" y="18"/>
                </a:lnTo>
                <a:lnTo>
                  <a:pt x="148" y="20"/>
                </a:lnTo>
                <a:lnTo>
                  <a:pt x="146" y="22"/>
                </a:lnTo>
                <a:lnTo>
                  <a:pt x="146" y="22"/>
                </a:lnTo>
                <a:lnTo>
                  <a:pt x="146" y="22"/>
                </a:lnTo>
                <a:lnTo>
                  <a:pt x="144" y="24"/>
                </a:lnTo>
                <a:lnTo>
                  <a:pt x="144" y="24"/>
                </a:lnTo>
                <a:lnTo>
                  <a:pt x="144" y="26"/>
                </a:lnTo>
                <a:lnTo>
                  <a:pt x="142" y="28"/>
                </a:lnTo>
                <a:lnTo>
                  <a:pt x="140" y="28"/>
                </a:lnTo>
                <a:lnTo>
                  <a:pt x="138" y="30"/>
                </a:lnTo>
                <a:lnTo>
                  <a:pt x="136" y="32"/>
                </a:lnTo>
                <a:lnTo>
                  <a:pt x="134" y="34"/>
                </a:lnTo>
                <a:lnTo>
                  <a:pt x="132" y="36"/>
                </a:lnTo>
                <a:lnTo>
                  <a:pt x="130" y="38"/>
                </a:lnTo>
                <a:lnTo>
                  <a:pt x="130" y="38"/>
                </a:lnTo>
                <a:lnTo>
                  <a:pt x="128" y="40"/>
                </a:lnTo>
                <a:lnTo>
                  <a:pt x="128" y="40"/>
                </a:lnTo>
                <a:lnTo>
                  <a:pt x="128" y="40"/>
                </a:lnTo>
                <a:lnTo>
                  <a:pt x="126" y="42"/>
                </a:lnTo>
                <a:lnTo>
                  <a:pt x="126" y="42"/>
                </a:lnTo>
                <a:lnTo>
                  <a:pt x="124" y="40"/>
                </a:lnTo>
                <a:lnTo>
                  <a:pt x="124" y="36"/>
                </a:lnTo>
                <a:lnTo>
                  <a:pt x="126" y="32"/>
                </a:lnTo>
                <a:lnTo>
                  <a:pt x="126" y="30"/>
                </a:lnTo>
                <a:lnTo>
                  <a:pt x="124" y="24"/>
                </a:lnTo>
                <a:lnTo>
                  <a:pt x="124" y="20"/>
                </a:lnTo>
                <a:lnTo>
                  <a:pt x="124" y="18"/>
                </a:lnTo>
                <a:lnTo>
                  <a:pt x="124" y="16"/>
                </a:lnTo>
                <a:lnTo>
                  <a:pt x="124" y="12"/>
                </a:lnTo>
                <a:lnTo>
                  <a:pt x="126" y="8"/>
                </a:lnTo>
                <a:lnTo>
                  <a:pt x="128" y="8"/>
                </a:lnTo>
                <a:lnTo>
                  <a:pt x="128" y="8"/>
                </a:lnTo>
                <a:lnTo>
                  <a:pt x="126" y="6"/>
                </a:lnTo>
                <a:lnTo>
                  <a:pt x="124" y="6"/>
                </a:lnTo>
                <a:lnTo>
                  <a:pt x="124" y="6"/>
                </a:lnTo>
                <a:lnTo>
                  <a:pt x="124" y="6"/>
                </a:lnTo>
                <a:lnTo>
                  <a:pt x="122" y="10"/>
                </a:lnTo>
                <a:lnTo>
                  <a:pt x="122" y="16"/>
                </a:lnTo>
                <a:lnTo>
                  <a:pt x="122" y="18"/>
                </a:lnTo>
                <a:lnTo>
                  <a:pt x="122" y="20"/>
                </a:lnTo>
                <a:lnTo>
                  <a:pt x="122" y="24"/>
                </a:lnTo>
                <a:lnTo>
                  <a:pt x="122" y="28"/>
                </a:lnTo>
                <a:lnTo>
                  <a:pt x="122" y="32"/>
                </a:lnTo>
                <a:lnTo>
                  <a:pt x="122" y="34"/>
                </a:lnTo>
                <a:lnTo>
                  <a:pt x="122" y="38"/>
                </a:lnTo>
                <a:lnTo>
                  <a:pt x="122" y="42"/>
                </a:lnTo>
                <a:lnTo>
                  <a:pt x="122" y="42"/>
                </a:lnTo>
                <a:lnTo>
                  <a:pt x="120" y="44"/>
                </a:lnTo>
                <a:lnTo>
                  <a:pt x="118" y="50"/>
                </a:lnTo>
                <a:lnTo>
                  <a:pt x="118" y="56"/>
                </a:lnTo>
                <a:lnTo>
                  <a:pt x="116" y="62"/>
                </a:lnTo>
                <a:lnTo>
                  <a:pt x="114" y="66"/>
                </a:lnTo>
                <a:lnTo>
                  <a:pt x="114" y="72"/>
                </a:lnTo>
                <a:lnTo>
                  <a:pt x="112" y="76"/>
                </a:lnTo>
                <a:lnTo>
                  <a:pt x="110" y="80"/>
                </a:lnTo>
                <a:lnTo>
                  <a:pt x="110" y="86"/>
                </a:lnTo>
                <a:lnTo>
                  <a:pt x="108" y="90"/>
                </a:lnTo>
                <a:lnTo>
                  <a:pt x="106" y="94"/>
                </a:lnTo>
                <a:lnTo>
                  <a:pt x="106" y="100"/>
                </a:lnTo>
                <a:lnTo>
                  <a:pt x="104" y="104"/>
                </a:lnTo>
                <a:lnTo>
                  <a:pt x="102" y="108"/>
                </a:lnTo>
                <a:lnTo>
                  <a:pt x="102" y="112"/>
                </a:lnTo>
                <a:lnTo>
                  <a:pt x="102" y="116"/>
                </a:lnTo>
                <a:lnTo>
                  <a:pt x="100" y="116"/>
                </a:lnTo>
                <a:lnTo>
                  <a:pt x="98" y="114"/>
                </a:lnTo>
                <a:lnTo>
                  <a:pt x="96" y="112"/>
                </a:lnTo>
                <a:lnTo>
                  <a:pt x="96" y="110"/>
                </a:lnTo>
                <a:lnTo>
                  <a:pt x="96" y="106"/>
                </a:lnTo>
                <a:lnTo>
                  <a:pt x="96" y="102"/>
                </a:lnTo>
                <a:lnTo>
                  <a:pt x="96" y="96"/>
                </a:lnTo>
                <a:lnTo>
                  <a:pt x="96" y="94"/>
                </a:lnTo>
                <a:lnTo>
                  <a:pt x="96" y="90"/>
                </a:lnTo>
                <a:lnTo>
                  <a:pt x="98" y="84"/>
                </a:lnTo>
                <a:lnTo>
                  <a:pt x="100" y="80"/>
                </a:lnTo>
                <a:lnTo>
                  <a:pt x="102" y="78"/>
                </a:lnTo>
                <a:lnTo>
                  <a:pt x="102" y="76"/>
                </a:lnTo>
                <a:lnTo>
                  <a:pt x="104" y="70"/>
                </a:lnTo>
                <a:lnTo>
                  <a:pt x="104" y="62"/>
                </a:lnTo>
                <a:lnTo>
                  <a:pt x="104" y="58"/>
                </a:lnTo>
                <a:lnTo>
                  <a:pt x="104" y="52"/>
                </a:lnTo>
                <a:lnTo>
                  <a:pt x="104" y="46"/>
                </a:lnTo>
                <a:lnTo>
                  <a:pt x="106" y="40"/>
                </a:lnTo>
                <a:lnTo>
                  <a:pt x="106" y="36"/>
                </a:lnTo>
                <a:lnTo>
                  <a:pt x="106" y="34"/>
                </a:lnTo>
                <a:lnTo>
                  <a:pt x="108" y="28"/>
                </a:lnTo>
                <a:lnTo>
                  <a:pt x="108" y="20"/>
                </a:lnTo>
                <a:lnTo>
                  <a:pt x="106" y="16"/>
                </a:lnTo>
                <a:lnTo>
                  <a:pt x="106" y="12"/>
                </a:lnTo>
                <a:lnTo>
                  <a:pt x="104" y="8"/>
                </a:lnTo>
                <a:lnTo>
                  <a:pt x="104" y="2"/>
                </a:lnTo>
                <a:lnTo>
                  <a:pt x="102" y="0"/>
                </a:lnTo>
                <a:lnTo>
                  <a:pt x="102" y="0"/>
                </a:lnTo>
                <a:lnTo>
                  <a:pt x="102" y="2"/>
                </a:lnTo>
                <a:lnTo>
                  <a:pt x="102" y="4"/>
                </a:lnTo>
                <a:lnTo>
                  <a:pt x="102" y="6"/>
                </a:lnTo>
                <a:lnTo>
                  <a:pt x="104" y="8"/>
                </a:lnTo>
                <a:lnTo>
                  <a:pt x="104" y="14"/>
                </a:lnTo>
                <a:lnTo>
                  <a:pt x="104" y="18"/>
                </a:lnTo>
                <a:lnTo>
                  <a:pt x="104" y="22"/>
                </a:lnTo>
                <a:lnTo>
                  <a:pt x="104" y="26"/>
                </a:lnTo>
                <a:lnTo>
                  <a:pt x="104" y="32"/>
                </a:lnTo>
                <a:lnTo>
                  <a:pt x="102" y="40"/>
                </a:lnTo>
                <a:lnTo>
                  <a:pt x="102" y="46"/>
                </a:lnTo>
                <a:lnTo>
                  <a:pt x="102" y="52"/>
                </a:lnTo>
                <a:lnTo>
                  <a:pt x="102" y="60"/>
                </a:lnTo>
                <a:lnTo>
                  <a:pt x="100" y="64"/>
                </a:lnTo>
                <a:lnTo>
                  <a:pt x="100" y="68"/>
                </a:lnTo>
                <a:lnTo>
                  <a:pt x="98" y="70"/>
                </a:lnTo>
                <a:lnTo>
                  <a:pt x="98" y="74"/>
                </a:lnTo>
                <a:lnTo>
                  <a:pt x="98" y="76"/>
                </a:lnTo>
                <a:lnTo>
                  <a:pt x="96" y="78"/>
                </a:lnTo>
                <a:lnTo>
                  <a:pt x="96" y="82"/>
                </a:lnTo>
                <a:lnTo>
                  <a:pt x="94" y="84"/>
                </a:lnTo>
                <a:lnTo>
                  <a:pt x="94" y="88"/>
                </a:lnTo>
                <a:lnTo>
                  <a:pt x="94" y="92"/>
                </a:lnTo>
                <a:lnTo>
                  <a:pt x="94" y="96"/>
                </a:lnTo>
                <a:lnTo>
                  <a:pt x="94" y="100"/>
                </a:lnTo>
                <a:lnTo>
                  <a:pt x="94" y="102"/>
                </a:lnTo>
                <a:lnTo>
                  <a:pt x="92" y="104"/>
                </a:lnTo>
                <a:lnTo>
                  <a:pt x="92" y="106"/>
                </a:lnTo>
                <a:lnTo>
                  <a:pt x="88" y="106"/>
                </a:lnTo>
                <a:lnTo>
                  <a:pt x="86" y="106"/>
                </a:lnTo>
                <a:lnTo>
                  <a:pt x="86" y="104"/>
                </a:lnTo>
                <a:lnTo>
                  <a:pt x="84" y="102"/>
                </a:lnTo>
                <a:lnTo>
                  <a:pt x="84" y="102"/>
                </a:lnTo>
                <a:lnTo>
                  <a:pt x="84" y="98"/>
                </a:lnTo>
                <a:lnTo>
                  <a:pt x="84" y="96"/>
                </a:lnTo>
                <a:lnTo>
                  <a:pt x="82" y="94"/>
                </a:lnTo>
                <a:lnTo>
                  <a:pt x="82" y="90"/>
                </a:lnTo>
                <a:lnTo>
                  <a:pt x="80" y="84"/>
                </a:lnTo>
                <a:lnTo>
                  <a:pt x="80" y="82"/>
                </a:lnTo>
                <a:lnTo>
                  <a:pt x="80" y="78"/>
                </a:lnTo>
                <a:lnTo>
                  <a:pt x="82" y="74"/>
                </a:lnTo>
                <a:lnTo>
                  <a:pt x="84" y="68"/>
                </a:lnTo>
                <a:lnTo>
                  <a:pt x="84" y="66"/>
                </a:lnTo>
                <a:lnTo>
                  <a:pt x="84" y="64"/>
                </a:lnTo>
                <a:lnTo>
                  <a:pt x="86" y="58"/>
                </a:lnTo>
                <a:lnTo>
                  <a:pt x="88" y="56"/>
                </a:lnTo>
                <a:lnTo>
                  <a:pt x="88" y="52"/>
                </a:lnTo>
                <a:lnTo>
                  <a:pt x="90" y="50"/>
                </a:lnTo>
                <a:lnTo>
                  <a:pt x="92" y="48"/>
                </a:lnTo>
                <a:lnTo>
                  <a:pt x="92" y="46"/>
                </a:lnTo>
                <a:lnTo>
                  <a:pt x="92" y="44"/>
                </a:lnTo>
                <a:lnTo>
                  <a:pt x="94" y="40"/>
                </a:lnTo>
                <a:lnTo>
                  <a:pt x="94" y="36"/>
                </a:lnTo>
                <a:lnTo>
                  <a:pt x="94" y="30"/>
                </a:lnTo>
                <a:lnTo>
                  <a:pt x="94" y="24"/>
                </a:lnTo>
                <a:lnTo>
                  <a:pt x="94" y="20"/>
                </a:lnTo>
                <a:lnTo>
                  <a:pt x="94" y="14"/>
                </a:lnTo>
                <a:lnTo>
                  <a:pt x="94" y="10"/>
                </a:lnTo>
                <a:lnTo>
                  <a:pt x="92" y="8"/>
                </a:lnTo>
                <a:lnTo>
                  <a:pt x="92" y="8"/>
                </a:lnTo>
                <a:lnTo>
                  <a:pt x="92" y="12"/>
                </a:lnTo>
                <a:lnTo>
                  <a:pt x="92" y="18"/>
                </a:lnTo>
                <a:lnTo>
                  <a:pt x="92" y="22"/>
                </a:lnTo>
                <a:lnTo>
                  <a:pt x="92" y="26"/>
                </a:lnTo>
                <a:lnTo>
                  <a:pt x="92" y="32"/>
                </a:lnTo>
                <a:lnTo>
                  <a:pt x="92" y="36"/>
                </a:lnTo>
                <a:lnTo>
                  <a:pt x="92" y="40"/>
                </a:lnTo>
                <a:lnTo>
                  <a:pt x="90" y="42"/>
                </a:lnTo>
                <a:lnTo>
                  <a:pt x="88" y="48"/>
                </a:lnTo>
                <a:lnTo>
                  <a:pt x="88" y="50"/>
                </a:lnTo>
                <a:lnTo>
                  <a:pt x="86" y="52"/>
                </a:lnTo>
                <a:lnTo>
                  <a:pt x="86" y="54"/>
                </a:lnTo>
                <a:lnTo>
                  <a:pt x="84" y="56"/>
                </a:lnTo>
                <a:lnTo>
                  <a:pt x="84" y="56"/>
                </a:lnTo>
                <a:lnTo>
                  <a:pt x="82" y="58"/>
                </a:lnTo>
                <a:lnTo>
                  <a:pt x="82" y="62"/>
                </a:lnTo>
                <a:lnTo>
                  <a:pt x="80" y="64"/>
                </a:lnTo>
                <a:lnTo>
                  <a:pt x="80" y="70"/>
                </a:lnTo>
                <a:lnTo>
                  <a:pt x="78" y="76"/>
                </a:lnTo>
                <a:lnTo>
                  <a:pt x="78" y="80"/>
                </a:lnTo>
                <a:lnTo>
                  <a:pt x="78" y="80"/>
                </a:lnTo>
                <a:lnTo>
                  <a:pt x="76" y="78"/>
                </a:lnTo>
                <a:lnTo>
                  <a:pt x="74" y="76"/>
                </a:lnTo>
                <a:lnTo>
                  <a:pt x="74" y="74"/>
                </a:lnTo>
                <a:lnTo>
                  <a:pt x="72" y="72"/>
                </a:lnTo>
                <a:lnTo>
                  <a:pt x="70" y="70"/>
                </a:lnTo>
                <a:lnTo>
                  <a:pt x="70" y="68"/>
                </a:lnTo>
                <a:lnTo>
                  <a:pt x="68" y="66"/>
                </a:lnTo>
                <a:lnTo>
                  <a:pt x="66" y="64"/>
                </a:lnTo>
                <a:lnTo>
                  <a:pt x="64" y="60"/>
                </a:lnTo>
                <a:lnTo>
                  <a:pt x="62" y="56"/>
                </a:lnTo>
                <a:lnTo>
                  <a:pt x="62" y="52"/>
                </a:lnTo>
                <a:lnTo>
                  <a:pt x="62" y="50"/>
                </a:lnTo>
                <a:lnTo>
                  <a:pt x="60" y="46"/>
                </a:lnTo>
                <a:lnTo>
                  <a:pt x="60" y="44"/>
                </a:lnTo>
                <a:lnTo>
                  <a:pt x="60" y="40"/>
                </a:lnTo>
                <a:lnTo>
                  <a:pt x="62" y="36"/>
                </a:lnTo>
                <a:lnTo>
                  <a:pt x="64" y="32"/>
                </a:lnTo>
                <a:lnTo>
                  <a:pt x="66" y="30"/>
                </a:lnTo>
                <a:lnTo>
                  <a:pt x="66" y="28"/>
                </a:lnTo>
                <a:lnTo>
                  <a:pt x="66" y="26"/>
                </a:lnTo>
                <a:lnTo>
                  <a:pt x="68" y="24"/>
                </a:lnTo>
                <a:lnTo>
                  <a:pt x="68" y="24"/>
                </a:lnTo>
                <a:lnTo>
                  <a:pt x="68" y="22"/>
                </a:lnTo>
                <a:lnTo>
                  <a:pt x="70" y="18"/>
                </a:lnTo>
                <a:lnTo>
                  <a:pt x="70" y="16"/>
                </a:lnTo>
                <a:lnTo>
                  <a:pt x="72" y="14"/>
                </a:lnTo>
                <a:lnTo>
                  <a:pt x="74" y="12"/>
                </a:lnTo>
                <a:lnTo>
                  <a:pt x="74" y="12"/>
                </a:lnTo>
                <a:lnTo>
                  <a:pt x="74" y="12"/>
                </a:lnTo>
                <a:lnTo>
                  <a:pt x="74" y="12"/>
                </a:lnTo>
                <a:lnTo>
                  <a:pt x="72" y="12"/>
                </a:lnTo>
                <a:lnTo>
                  <a:pt x="70" y="12"/>
                </a:lnTo>
                <a:lnTo>
                  <a:pt x="70" y="12"/>
                </a:lnTo>
                <a:lnTo>
                  <a:pt x="70" y="14"/>
                </a:lnTo>
                <a:lnTo>
                  <a:pt x="68" y="18"/>
                </a:lnTo>
                <a:lnTo>
                  <a:pt x="66" y="20"/>
                </a:lnTo>
                <a:lnTo>
                  <a:pt x="66" y="22"/>
                </a:lnTo>
                <a:lnTo>
                  <a:pt x="64" y="24"/>
                </a:lnTo>
                <a:lnTo>
                  <a:pt x="64" y="26"/>
                </a:lnTo>
                <a:lnTo>
                  <a:pt x="64" y="28"/>
                </a:lnTo>
                <a:lnTo>
                  <a:pt x="62" y="28"/>
                </a:lnTo>
                <a:lnTo>
                  <a:pt x="62" y="30"/>
                </a:lnTo>
                <a:lnTo>
                  <a:pt x="62" y="32"/>
                </a:lnTo>
                <a:lnTo>
                  <a:pt x="60" y="36"/>
                </a:lnTo>
                <a:lnTo>
                  <a:pt x="58" y="38"/>
                </a:lnTo>
                <a:lnTo>
                  <a:pt x="58" y="42"/>
                </a:lnTo>
                <a:lnTo>
                  <a:pt x="58" y="48"/>
                </a:lnTo>
                <a:lnTo>
                  <a:pt x="60" y="52"/>
                </a:lnTo>
                <a:lnTo>
                  <a:pt x="62" y="56"/>
                </a:lnTo>
                <a:lnTo>
                  <a:pt x="62" y="60"/>
                </a:lnTo>
                <a:lnTo>
                  <a:pt x="64" y="62"/>
                </a:lnTo>
                <a:lnTo>
                  <a:pt x="66" y="66"/>
                </a:lnTo>
                <a:lnTo>
                  <a:pt x="66" y="68"/>
                </a:lnTo>
                <a:lnTo>
                  <a:pt x="68" y="70"/>
                </a:lnTo>
                <a:lnTo>
                  <a:pt x="70" y="74"/>
                </a:lnTo>
                <a:lnTo>
                  <a:pt x="72" y="78"/>
                </a:lnTo>
                <a:lnTo>
                  <a:pt x="72" y="80"/>
                </a:lnTo>
                <a:lnTo>
                  <a:pt x="72" y="82"/>
                </a:lnTo>
                <a:lnTo>
                  <a:pt x="74" y="84"/>
                </a:lnTo>
                <a:lnTo>
                  <a:pt x="76" y="88"/>
                </a:lnTo>
                <a:lnTo>
                  <a:pt x="78" y="92"/>
                </a:lnTo>
                <a:lnTo>
                  <a:pt x="78" y="94"/>
                </a:lnTo>
                <a:lnTo>
                  <a:pt x="76" y="94"/>
                </a:lnTo>
                <a:lnTo>
                  <a:pt x="74" y="94"/>
                </a:lnTo>
                <a:lnTo>
                  <a:pt x="74" y="94"/>
                </a:lnTo>
                <a:lnTo>
                  <a:pt x="74" y="94"/>
                </a:lnTo>
                <a:lnTo>
                  <a:pt x="72" y="94"/>
                </a:lnTo>
                <a:lnTo>
                  <a:pt x="72" y="94"/>
                </a:lnTo>
                <a:lnTo>
                  <a:pt x="70" y="94"/>
                </a:lnTo>
                <a:lnTo>
                  <a:pt x="70" y="92"/>
                </a:lnTo>
                <a:lnTo>
                  <a:pt x="70" y="92"/>
                </a:lnTo>
                <a:lnTo>
                  <a:pt x="68" y="90"/>
                </a:lnTo>
                <a:lnTo>
                  <a:pt x="68" y="88"/>
                </a:lnTo>
                <a:lnTo>
                  <a:pt x="66" y="86"/>
                </a:lnTo>
                <a:lnTo>
                  <a:pt x="64" y="84"/>
                </a:lnTo>
                <a:lnTo>
                  <a:pt x="62" y="80"/>
                </a:lnTo>
                <a:lnTo>
                  <a:pt x="62" y="78"/>
                </a:lnTo>
                <a:lnTo>
                  <a:pt x="60" y="76"/>
                </a:lnTo>
                <a:lnTo>
                  <a:pt x="58" y="74"/>
                </a:lnTo>
                <a:lnTo>
                  <a:pt x="58" y="72"/>
                </a:lnTo>
                <a:lnTo>
                  <a:pt x="56" y="72"/>
                </a:lnTo>
                <a:lnTo>
                  <a:pt x="54" y="70"/>
                </a:lnTo>
                <a:lnTo>
                  <a:pt x="54" y="70"/>
                </a:lnTo>
                <a:lnTo>
                  <a:pt x="52" y="68"/>
                </a:lnTo>
                <a:lnTo>
                  <a:pt x="50" y="68"/>
                </a:lnTo>
                <a:lnTo>
                  <a:pt x="48" y="66"/>
                </a:lnTo>
                <a:lnTo>
                  <a:pt x="48" y="64"/>
                </a:lnTo>
                <a:lnTo>
                  <a:pt x="48" y="62"/>
                </a:lnTo>
                <a:lnTo>
                  <a:pt x="46" y="60"/>
                </a:lnTo>
                <a:lnTo>
                  <a:pt x="46" y="60"/>
                </a:lnTo>
                <a:lnTo>
                  <a:pt x="46" y="60"/>
                </a:lnTo>
                <a:lnTo>
                  <a:pt x="44" y="58"/>
                </a:lnTo>
                <a:lnTo>
                  <a:pt x="44" y="58"/>
                </a:lnTo>
                <a:lnTo>
                  <a:pt x="42" y="56"/>
                </a:lnTo>
                <a:lnTo>
                  <a:pt x="40" y="54"/>
                </a:lnTo>
                <a:lnTo>
                  <a:pt x="40" y="54"/>
                </a:lnTo>
                <a:lnTo>
                  <a:pt x="38" y="52"/>
                </a:lnTo>
                <a:lnTo>
                  <a:pt x="38" y="50"/>
                </a:lnTo>
                <a:lnTo>
                  <a:pt x="38" y="48"/>
                </a:lnTo>
                <a:lnTo>
                  <a:pt x="36" y="48"/>
                </a:lnTo>
                <a:lnTo>
                  <a:pt x="36" y="48"/>
                </a:lnTo>
                <a:lnTo>
                  <a:pt x="34" y="46"/>
                </a:lnTo>
                <a:lnTo>
                  <a:pt x="34" y="46"/>
                </a:lnTo>
                <a:lnTo>
                  <a:pt x="32" y="46"/>
                </a:lnTo>
                <a:lnTo>
                  <a:pt x="32" y="48"/>
                </a:lnTo>
                <a:lnTo>
                  <a:pt x="32" y="50"/>
                </a:lnTo>
                <a:lnTo>
                  <a:pt x="34" y="50"/>
                </a:lnTo>
                <a:lnTo>
                  <a:pt x="34" y="52"/>
                </a:lnTo>
                <a:lnTo>
                  <a:pt x="34" y="52"/>
                </a:lnTo>
                <a:lnTo>
                  <a:pt x="36" y="54"/>
                </a:lnTo>
                <a:lnTo>
                  <a:pt x="38" y="56"/>
                </a:lnTo>
                <a:lnTo>
                  <a:pt x="40" y="58"/>
                </a:lnTo>
                <a:lnTo>
                  <a:pt x="40" y="58"/>
                </a:lnTo>
                <a:lnTo>
                  <a:pt x="40" y="60"/>
                </a:lnTo>
                <a:lnTo>
                  <a:pt x="42" y="62"/>
                </a:lnTo>
                <a:lnTo>
                  <a:pt x="42" y="62"/>
                </a:lnTo>
                <a:lnTo>
                  <a:pt x="42" y="64"/>
                </a:lnTo>
                <a:lnTo>
                  <a:pt x="44" y="66"/>
                </a:lnTo>
                <a:lnTo>
                  <a:pt x="44" y="66"/>
                </a:lnTo>
                <a:lnTo>
                  <a:pt x="46" y="68"/>
                </a:lnTo>
                <a:lnTo>
                  <a:pt x="48" y="68"/>
                </a:lnTo>
                <a:lnTo>
                  <a:pt x="48" y="70"/>
                </a:lnTo>
                <a:lnTo>
                  <a:pt x="50" y="70"/>
                </a:lnTo>
                <a:lnTo>
                  <a:pt x="50" y="72"/>
                </a:lnTo>
                <a:lnTo>
                  <a:pt x="52" y="72"/>
                </a:lnTo>
                <a:lnTo>
                  <a:pt x="52" y="74"/>
                </a:lnTo>
                <a:lnTo>
                  <a:pt x="52" y="74"/>
                </a:lnTo>
                <a:lnTo>
                  <a:pt x="52" y="76"/>
                </a:lnTo>
                <a:lnTo>
                  <a:pt x="52" y="76"/>
                </a:lnTo>
                <a:lnTo>
                  <a:pt x="52" y="78"/>
                </a:lnTo>
                <a:lnTo>
                  <a:pt x="52" y="78"/>
                </a:lnTo>
                <a:lnTo>
                  <a:pt x="52" y="80"/>
                </a:lnTo>
                <a:lnTo>
                  <a:pt x="52" y="80"/>
                </a:lnTo>
                <a:lnTo>
                  <a:pt x="50" y="80"/>
                </a:lnTo>
                <a:lnTo>
                  <a:pt x="48" y="80"/>
                </a:lnTo>
                <a:lnTo>
                  <a:pt x="46" y="80"/>
                </a:lnTo>
                <a:lnTo>
                  <a:pt x="44" y="80"/>
                </a:lnTo>
                <a:lnTo>
                  <a:pt x="42" y="80"/>
                </a:lnTo>
                <a:lnTo>
                  <a:pt x="40" y="80"/>
                </a:lnTo>
                <a:lnTo>
                  <a:pt x="38" y="80"/>
                </a:lnTo>
                <a:lnTo>
                  <a:pt x="38" y="78"/>
                </a:lnTo>
                <a:lnTo>
                  <a:pt x="36" y="78"/>
                </a:lnTo>
                <a:lnTo>
                  <a:pt x="34" y="78"/>
                </a:lnTo>
                <a:lnTo>
                  <a:pt x="32" y="76"/>
                </a:lnTo>
                <a:lnTo>
                  <a:pt x="30" y="76"/>
                </a:lnTo>
                <a:lnTo>
                  <a:pt x="28" y="74"/>
                </a:lnTo>
                <a:lnTo>
                  <a:pt x="28" y="72"/>
                </a:lnTo>
                <a:lnTo>
                  <a:pt x="26" y="72"/>
                </a:lnTo>
                <a:lnTo>
                  <a:pt x="26" y="70"/>
                </a:lnTo>
                <a:lnTo>
                  <a:pt x="26" y="70"/>
                </a:lnTo>
                <a:lnTo>
                  <a:pt x="24" y="70"/>
                </a:lnTo>
                <a:lnTo>
                  <a:pt x="26" y="72"/>
                </a:lnTo>
                <a:lnTo>
                  <a:pt x="26" y="74"/>
                </a:lnTo>
                <a:lnTo>
                  <a:pt x="28" y="76"/>
                </a:lnTo>
                <a:lnTo>
                  <a:pt x="30" y="78"/>
                </a:lnTo>
                <a:lnTo>
                  <a:pt x="32" y="80"/>
                </a:lnTo>
                <a:lnTo>
                  <a:pt x="32" y="80"/>
                </a:lnTo>
                <a:lnTo>
                  <a:pt x="34" y="82"/>
                </a:lnTo>
                <a:lnTo>
                  <a:pt x="34" y="82"/>
                </a:lnTo>
                <a:lnTo>
                  <a:pt x="36" y="82"/>
                </a:lnTo>
                <a:lnTo>
                  <a:pt x="38" y="82"/>
                </a:lnTo>
                <a:lnTo>
                  <a:pt x="38" y="84"/>
                </a:lnTo>
                <a:lnTo>
                  <a:pt x="42" y="84"/>
                </a:lnTo>
                <a:lnTo>
                  <a:pt x="44" y="84"/>
                </a:lnTo>
                <a:lnTo>
                  <a:pt x="44" y="84"/>
                </a:lnTo>
                <a:lnTo>
                  <a:pt x="46" y="84"/>
                </a:lnTo>
                <a:lnTo>
                  <a:pt x="46" y="84"/>
                </a:lnTo>
                <a:lnTo>
                  <a:pt x="48" y="84"/>
                </a:lnTo>
                <a:lnTo>
                  <a:pt x="48" y="84"/>
                </a:lnTo>
                <a:lnTo>
                  <a:pt x="50" y="82"/>
                </a:lnTo>
                <a:lnTo>
                  <a:pt x="52" y="82"/>
                </a:lnTo>
                <a:lnTo>
                  <a:pt x="54" y="82"/>
                </a:lnTo>
                <a:lnTo>
                  <a:pt x="54" y="80"/>
                </a:lnTo>
                <a:lnTo>
                  <a:pt x="56" y="80"/>
                </a:lnTo>
                <a:lnTo>
                  <a:pt x="56" y="78"/>
                </a:lnTo>
                <a:lnTo>
                  <a:pt x="56" y="78"/>
                </a:lnTo>
                <a:lnTo>
                  <a:pt x="58" y="78"/>
                </a:lnTo>
                <a:lnTo>
                  <a:pt x="58" y="80"/>
                </a:lnTo>
                <a:lnTo>
                  <a:pt x="60" y="82"/>
                </a:lnTo>
                <a:lnTo>
                  <a:pt x="62" y="84"/>
                </a:lnTo>
                <a:lnTo>
                  <a:pt x="62" y="86"/>
                </a:lnTo>
                <a:lnTo>
                  <a:pt x="62" y="88"/>
                </a:lnTo>
                <a:lnTo>
                  <a:pt x="62" y="90"/>
                </a:lnTo>
                <a:lnTo>
                  <a:pt x="62" y="90"/>
                </a:lnTo>
                <a:lnTo>
                  <a:pt x="64" y="92"/>
                </a:lnTo>
                <a:lnTo>
                  <a:pt x="64" y="94"/>
                </a:lnTo>
                <a:lnTo>
                  <a:pt x="66" y="96"/>
                </a:lnTo>
                <a:lnTo>
                  <a:pt x="70" y="98"/>
                </a:lnTo>
                <a:lnTo>
                  <a:pt x="70" y="98"/>
                </a:lnTo>
                <a:lnTo>
                  <a:pt x="72" y="100"/>
                </a:lnTo>
                <a:lnTo>
                  <a:pt x="72" y="100"/>
                </a:lnTo>
                <a:lnTo>
                  <a:pt x="72" y="100"/>
                </a:lnTo>
                <a:lnTo>
                  <a:pt x="74" y="102"/>
                </a:lnTo>
                <a:lnTo>
                  <a:pt x="74" y="102"/>
                </a:lnTo>
                <a:lnTo>
                  <a:pt x="76" y="104"/>
                </a:lnTo>
                <a:lnTo>
                  <a:pt x="78" y="106"/>
                </a:lnTo>
                <a:lnTo>
                  <a:pt x="78" y="106"/>
                </a:lnTo>
                <a:lnTo>
                  <a:pt x="80" y="108"/>
                </a:lnTo>
                <a:lnTo>
                  <a:pt x="82" y="108"/>
                </a:lnTo>
                <a:lnTo>
                  <a:pt x="82" y="108"/>
                </a:lnTo>
                <a:lnTo>
                  <a:pt x="82" y="110"/>
                </a:lnTo>
                <a:lnTo>
                  <a:pt x="84" y="112"/>
                </a:lnTo>
                <a:lnTo>
                  <a:pt x="84" y="114"/>
                </a:lnTo>
                <a:lnTo>
                  <a:pt x="86" y="120"/>
                </a:lnTo>
                <a:lnTo>
                  <a:pt x="86" y="120"/>
                </a:lnTo>
                <a:lnTo>
                  <a:pt x="86" y="122"/>
                </a:lnTo>
                <a:lnTo>
                  <a:pt x="86" y="128"/>
                </a:lnTo>
                <a:lnTo>
                  <a:pt x="86" y="134"/>
                </a:lnTo>
                <a:lnTo>
                  <a:pt x="86" y="138"/>
                </a:lnTo>
                <a:lnTo>
                  <a:pt x="86" y="142"/>
                </a:lnTo>
                <a:lnTo>
                  <a:pt x="86" y="146"/>
                </a:lnTo>
                <a:lnTo>
                  <a:pt x="84" y="152"/>
                </a:lnTo>
                <a:lnTo>
                  <a:pt x="84" y="156"/>
                </a:lnTo>
                <a:lnTo>
                  <a:pt x="82" y="156"/>
                </a:lnTo>
                <a:lnTo>
                  <a:pt x="80" y="154"/>
                </a:lnTo>
                <a:lnTo>
                  <a:pt x="78" y="152"/>
                </a:lnTo>
                <a:lnTo>
                  <a:pt x="76" y="150"/>
                </a:lnTo>
                <a:lnTo>
                  <a:pt x="76" y="148"/>
                </a:lnTo>
                <a:lnTo>
                  <a:pt x="74" y="144"/>
                </a:lnTo>
                <a:lnTo>
                  <a:pt x="72" y="140"/>
                </a:lnTo>
                <a:lnTo>
                  <a:pt x="70" y="138"/>
                </a:lnTo>
                <a:lnTo>
                  <a:pt x="70" y="136"/>
                </a:lnTo>
                <a:lnTo>
                  <a:pt x="68" y="136"/>
                </a:lnTo>
                <a:lnTo>
                  <a:pt x="66" y="134"/>
                </a:lnTo>
                <a:lnTo>
                  <a:pt x="66" y="132"/>
                </a:lnTo>
                <a:lnTo>
                  <a:pt x="64" y="130"/>
                </a:lnTo>
                <a:lnTo>
                  <a:pt x="64" y="128"/>
                </a:lnTo>
                <a:lnTo>
                  <a:pt x="62" y="128"/>
                </a:lnTo>
                <a:lnTo>
                  <a:pt x="62" y="126"/>
                </a:lnTo>
                <a:lnTo>
                  <a:pt x="62" y="126"/>
                </a:lnTo>
                <a:lnTo>
                  <a:pt x="62" y="124"/>
                </a:lnTo>
                <a:lnTo>
                  <a:pt x="60" y="124"/>
                </a:lnTo>
                <a:lnTo>
                  <a:pt x="60" y="122"/>
                </a:lnTo>
                <a:lnTo>
                  <a:pt x="58" y="122"/>
                </a:lnTo>
                <a:lnTo>
                  <a:pt x="56" y="120"/>
                </a:lnTo>
                <a:lnTo>
                  <a:pt x="54" y="118"/>
                </a:lnTo>
                <a:lnTo>
                  <a:pt x="52" y="116"/>
                </a:lnTo>
                <a:lnTo>
                  <a:pt x="52" y="116"/>
                </a:lnTo>
                <a:lnTo>
                  <a:pt x="50" y="114"/>
                </a:lnTo>
                <a:lnTo>
                  <a:pt x="50" y="112"/>
                </a:lnTo>
                <a:lnTo>
                  <a:pt x="48" y="110"/>
                </a:lnTo>
                <a:lnTo>
                  <a:pt x="48" y="110"/>
                </a:lnTo>
                <a:lnTo>
                  <a:pt x="46" y="108"/>
                </a:lnTo>
                <a:lnTo>
                  <a:pt x="44" y="106"/>
                </a:lnTo>
                <a:lnTo>
                  <a:pt x="44" y="106"/>
                </a:lnTo>
                <a:lnTo>
                  <a:pt x="42" y="106"/>
                </a:lnTo>
                <a:lnTo>
                  <a:pt x="42" y="104"/>
                </a:lnTo>
                <a:lnTo>
                  <a:pt x="40" y="104"/>
                </a:lnTo>
                <a:lnTo>
                  <a:pt x="40" y="104"/>
                </a:lnTo>
                <a:lnTo>
                  <a:pt x="38" y="102"/>
                </a:lnTo>
                <a:lnTo>
                  <a:pt x="36" y="102"/>
                </a:lnTo>
                <a:lnTo>
                  <a:pt x="36" y="100"/>
                </a:lnTo>
                <a:lnTo>
                  <a:pt x="34" y="98"/>
                </a:lnTo>
                <a:lnTo>
                  <a:pt x="34" y="98"/>
                </a:lnTo>
                <a:lnTo>
                  <a:pt x="32" y="96"/>
                </a:lnTo>
                <a:lnTo>
                  <a:pt x="30" y="96"/>
                </a:lnTo>
                <a:lnTo>
                  <a:pt x="30" y="94"/>
                </a:lnTo>
                <a:lnTo>
                  <a:pt x="28" y="94"/>
                </a:lnTo>
                <a:lnTo>
                  <a:pt x="26" y="92"/>
                </a:lnTo>
                <a:lnTo>
                  <a:pt x="24" y="90"/>
                </a:lnTo>
                <a:lnTo>
                  <a:pt x="24" y="88"/>
                </a:lnTo>
                <a:lnTo>
                  <a:pt x="22" y="86"/>
                </a:lnTo>
                <a:lnTo>
                  <a:pt x="20" y="84"/>
                </a:lnTo>
                <a:lnTo>
                  <a:pt x="20" y="84"/>
                </a:lnTo>
                <a:lnTo>
                  <a:pt x="18" y="82"/>
                </a:lnTo>
                <a:lnTo>
                  <a:pt x="16" y="78"/>
                </a:lnTo>
                <a:lnTo>
                  <a:pt x="16" y="76"/>
                </a:lnTo>
                <a:lnTo>
                  <a:pt x="14" y="76"/>
                </a:lnTo>
                <a:lnTo>
                  <a:pt x="14" y="74"/>
                </a:lnTo>
                <a:lnTo>
                  <a:pt x="12" y="72"/>
                </a:lnTo>
                <a:lnTo>
                  <a:pt x="12" y="72"/>
                </a:lnTo>
                <a:lnTo>
                  <a:pt x="10" y="72"/>
                </a:lnTo>
                <a:lnTo>
                  <a:pt x="10" y="70"/>
                </a:lnTo>
                <a:lnTo>
                  <a:pt x="8" y="70"/>
                </a:lnTo>
                <a:lnTo>
                  <a:pt x="6" y="68"/>
                </a:lnTo>
                <a:lnTo>
                  <a:pt x="4" y="64"/>
                </a:lnTo>
                <a:lnTo>
                  <a:pt x="2" y="60"/>
                </a:lnTo>
                <a:lnTo>
                  <a:pt x="2" y="58"/>
                </a:lnTo>
                <a:lnTo>
                  <a:pt x="0" y="60"/>
                </a:lnTo>
                <a:lnTo>
                  <a:pt x="0" y="62"/>
                </a:lnTo>
                <a:lnTo>
                  <a:pt x="2" y="64"/>
                </a:lnTo>
                <a:lnTo>
                  <a:pt x="2" y="66"/>
                </a:lnTo>
                <a:lnTo>
                  <a:pt x="2" y="68"/>
                </a:lnTo>
                <a:lnTo>
                  <a:pt x="4" y="68"/>
                </a:lnTo>
                <a:lnTo>
                  <a:pt x="6" y="70"/>
                </a:lnTo>
                <a:lnTo>
                  <a:pt x="8" y="70"/>
                </a:lnTo>
                <a:lnTo>
                  <a:pt x="8" y="72"/>
                </a:lnTo>
                <a:lnTo>
                  <a:pt x="10" y="72"/>
                </a:lnTo>
                <a:lnTo>
                  <a:pt x="10" y="72"/>
                </a:lnTo>
                <a:lnTo>
                  <a:pt x="10" y="74"/>
                </a:lnTo>
                <a:lnTo>
                  <a:pt x="10" y="74"/>
                </a:lnTo>
                <a:lnTo>
                  <a:pt x="10" y="76"/>
                </a:lnTo>
                <a:lnTo>
                  <a:pt x="12" y="78"/>
                </a:lnTo>
                <a:lnTo>
                  <a:pt x="16" y="82"/>
                </a:lnTo>
                <a:lnTo>
                  <a:pt x="18" y="84"/>
                </a:lnTo>
                <a:lnTo>
                  <a:pt x="18" y="86"/>
                </a:lnTo>
                <a:lnTo>
                  <a:pt x="18" y="86"/>
                </a:lnTo>
                <a:lnTo>
                  <a:pt x="20" y="88"/>
                </a:lnTo>
                <a:lnTo>
                  <a:pt x="20" y="88"/>
                </a:lnTo>
                <a:lnTo>
                  <a:pt x="20" y="90"/>
                </a:lnTo>
                <a:lnTo>
                  <a:pt x="22" y="90"/>
                </a:lnTo>
                <a:lnTo>
                  <a:pt x="24" y="92"/>
                </a:lnTo>
                <a:lnTo>
                  <a:pt x="26" y="94"/>
                </a:lnTo>
                <a:lnTo>
                  <a:pt x="28" y="96"/>
                </a:lnTo>
                <a:lnTo>
                  <a:pt x="28" y="98"/>
                </a:lnTo>
                <a:lnTo>
                  <a:pt x="30" y="98"/>
                </a:lnTo>
                <a:lnTo>
                  <a:pt x="30" y="100"/>
                </a:lnTo>
                <a:lnTo>
                  <a:pt x="30" y="102"/>
                </a:lnTo>
                <a:lnTo>
                  <a:pt x="32" y="102"/>
                </a:lnTo>
                <a:lnTo>
                  <a:pt x="34" y="104"/>
                </a:lnTo>
                <a:lnTo>
                  <a:pt x="36" y="106"/>
                </a:lnTo>
                <a:lnTo>
                  <a:pt x="38" y="108"/>
                </a:lnTo>
                <a:lnTo>
                  <a:pt x="40" y="110"/>
                </a:lnTo>
                <a:lnTo>
                  <a:pt x="40" y="110"/>
                </a:lnTo>
                <a:lnTo>
                  <a:pt x="42" y="110"/>
                </a:lnTo>
                <a:lnTo>
                  <a:pt x="42" y="112"/>
                </a:lnTo>
                <a:lnTo>
                  <a:pt x="42" y="112"/>
                </a:lnTo>
                <a:lnTo>
                  <a:pt x="42" y="112"/>
                </a:lnTo>
                <a:lnTo>
                  <a:pt x="40" y="112"/>
                </a:lnTo>
                <a:lnTo>
                  <a:pt x="40" y="112"/>
                </a:lnTo>
                <a:lnTo>
                  <a:pt x="40" y="114"/>
                </a:lnTo>
                <a:lnTo>
                  <a:pt x="38" y="114"/>
                </a:lnTo>
                <a:lnTo>
                  <a:pt x="38" y="114"/>
                </a:lnTo>
                <a:lnTo>
                  <a:pt x="36" y="114"/>
                </a:lnTo>
                <a:lnTo>
                  <a:pt x="36" y="112"/>
                </a:lnTo>
                <a:lnTo>
                  <a:pt x="34" y="112"/>
                </a:lnTo>
                <a:lnTo>
                  <a:pt x="30" y="112"/>
                </a:lnTo>
                <a:lnTo>
                  <a:pt x="30" y="110"/>
                </a:lnTo>
                <a:lnTo>
                  <a:pt x="28" y="110"/>
                </a:lnTo>
                <a:lnTo>
                  <a:pt x="26" y="110"/>
                </a:lnTo>
                <a:lnTo>
                  <a:pt x="26" y="110"/>
                </a:lnTo>
                <a:lnTo>
                  <a:pt x="24" y="110"/>
                </a:lnTo>
                <a:lnTo>
                  <a:pt x="24" y="108"/>
                </a:lnTo>
                <a:lnTo>
                  <a:pt x="22" y="106"/>
                </a:lnTo>
                <a:lnTo>
                  <a:pt x="20" y="106"/>
                </a:lnTo>
                <a:lnTo>
                  <a:pt x="18" y="104"/>
                </a:lnTo>
                <a:lnTo>
                  <a:pt x="18" y="102"/>
                </a:lnTo>
                <a:lnTo>
                  <a:pt x="16" y="102"/>
                </a:lnTo>
                <a:lnTo>
                  <a:pt x="16" y="102"/>
                </a:lnTo>
                <a:lnTo>
                  <a:pt x="14" y="100"/>
                </a:lnTo>
                <a:lnTo>
                  <a:pt x="14" y="100"/>
                </a:lnTo>
                <a:lnTo>
                  <a:pt x="12" y="98"/>
                </a:lnTo>
                <a:lnTo>
                  <a:pt x="14" y="100"/>
                </a:lnTo>
                <a:lnTo>
                  <a:pt x="14" y="100"/>
                </a:lnTo>
                <a:lnTo>
                  <a:pt x="14" y="102"/>
                </a:lnTo>
                <a:lnTo>
                  <a:pt x="14" y="102"/>
                </a:lnTo>
                <a:lnTo>
                  <a:pt x="16" y="102"/>
                </a:lnTo>
                <a:lnTo>
                  <a:pt x="16" y="104"/>
                </a:lnTo>
                <a:lnTo>
                  <a:pt x="18" y="106"/>
                </a:lnTo>
                <a:lnTo>
                  <a:pt x="20" y="106"/>
                </a:lnTo>
                <a:lnTo>
                  <a:pt x="22" y="108"/>
                </a:lnTo>
                <a:lnTo>
                  <a:pt x="22" y="110"/>
                </a:lnTo>
                <a:lnTo>
                  <a:pt x="24" y="112"/>
                </a:lnTo>
                <a:lnTo>
                  <a:pt x="26" y="112"/>
                </a:lnTo>
                <a:lnTo>
                  <a:pt x="26" y="112"/>
                </a:lnTo>
                <a:lnTo>
                  <a:pt x="26" y="114"/>
                </a:lnTo>
                <a:lnTo>
                  <a:pt x="28" y="114"/>
                </a:lnTo>
                <a:lnTo>
                  <a:pt x="28" y="114"/>
                </a:lnTo>
                <a:lnTo>
                  <a:pt x="24" y="114"/>
                </a:lnTo>
                <a:lnTo>
                  <a:pt x="22" y="114"/>
                </a:lnTo>
                <a:lnTo>
                  <a:pt x="20" y="116"/>
                </a:lnTo>
                <a:lnTo>
                  <a:pt x="18" y="116"/>
                </a:lnTo>
                <a:lnTo>
                  <a:pt x="16" y="118"/>
                </a:lnTo>
                <a:lnTo>
                  <a:pt x="16" y="118"/>
                </a:lnTo>
                <a:lnTo>
                  <a:pt x="14" y="118"/>
                </a:lnTo>
                <a:lnTo>
                  <a:pt x="14" y="118"/>
                </a:lnTo>
                <a:lnTo>
                  <a:pt x="16" y="118"/>
                </a:lnTo>
                <a:lnTo>
                  <a:pt x="18" y="120"/>
                </a:lnTo>
                <a:lnTo>
                  <a:pt x="18" y="120"/>
                </a:lnTo>
                <a:lnTo>
                  <a:pt x="20" y="120"/>
                </a:lnTo>
                <a:lnTo>
                  <a:pt x="20" y="118"/>
                </a:lnTo>
                <a:lnTo>
                  <a:pt x="22" y="118"/>
                </a:lnTo>
                <a:lnTo>
                  <a:pt x="22" y="118"/>
                </a:lnTo>
                <a:lnTo>
                  <a:pt x="22" y="118"/>
                </a:lnTo>
                <a:lnTo>
                  <a:pt x="22" y="118"/>
                </a:lnTo>
                <a:lnTo>
                  <a:pt x="22" y="118"/>
                </a:lnTo>
                <a:lnTo>
                  <a:pt x="24" y="118"/>
                </a:lnTo>
                <a:lnTo>
                  <a:pt x="24" y="118"/>
                </a:lnTo>
                <a:lnTo>
                  <a:pt x="24" y="118"/>
                </a:lnTo>
                <a:lnTo>
                  <a:pt x="26" y="116"/>
                </a:lnTo>
                <a:lnTo>
                  <a:pt x="28" y="118"/>
                </a:lnTo>
                <a:lnTo>
                  <a:pt x="30" y="118"/>
                </a:lnTo>
                <a:lnTo>
                  <a:pt x="32" y="118"/>
                </a:lnTo>
                <a:lnTo>
                  <a:pt x="34" y="118"/>
                </a:lnTo>
                <a:lnTo>
                  <a:pt x="34" y="118"/>
                </a:lnTo>
                <a:lnTo>
                  <a:pt x="36" y="118"/>
                </a:lnTo>
                <a:lnTo>
                  <a:pt x="38" y="118"/>
                </a:lnTo>
                <a:lnTo>
                  <a:pt x="40" y="118"/>
                </a:lnTo>
                <a:lnTo>
                  <a:pt x="42" y="118"/>
                </a:lnTo>
                <a:lnTo>
                  <a:pt x="44" y="118"/>
                </a:lnTo>
                <a:lnTo>
                  <a:pt x="46" y="120"/>
                </a:lnTo>
                <a:lnTo>
                  <a:pt x="48" y="120"/>
                </a:lnTo>
                <a:lnTo>
                  <a:pt x="48" y="120"/>
                </a:lnTo>
                <a:lnTo>
                  <a:pt x="50" y="122"/>
                </a:lnTo>
                <a:lnTo>
                  <a:pt x="50" y="122"/>
                </a:lnTo>
                <a:lnTo>
                  <a:pt x="50" y="124"/>
                </a:lnTo>
                <a:lnTo>
                  <a:pt x="52" y="124"/>
                </a:lnTo>
                <a:lnTo>
                  <a:pt x="54" y="126"/>
                </a:lnTo>
                <a:lnTo>
                  <a:pt x="56" y="128"/>
                </a:lnTo>
                <a:lnTo>
                  <a:pt x="58" y="130"/>
                </a:lnTo>
                <a:lnTo>
                  <a:pt x="60" y="134"/>
                </a:lnTo>
                <a:lnTo>
                  <a:pt x="62" y="136"/>
                </a:lnTo>
                <a:lnTo>
                  <a:pt x="64" y="138"/>
                </a:lnTo>
                <a:lnTo>
                  <a:pt x="66" y="140"/>
                </a:lnTo>
                <a:lnTo>
                  <a:pt x="66" y="144"/>
                </a:lnTo>
                <a:lnTo>
                  <a:pt x="68" y="146"/>
                </a:lnTo>
                <a:lnTo>
                  <a:pt x="70" y="148"/>
                </a:lnTo>
                <a:lnTo>
                  <a:pt x="70" y="150"/>
                </a:lnTo>
                <a:lnTo>
                  <a:pt x="72" y="152"/>
                </a:lnTo>
                <a:lnTo>
                  <a:pt x="74" y="154"/>
                </a:lnTo>
                <a:lnTo>
                  <a:pt x="76" y="156"/>
                </a:lnTo>
                <a:lnTo>
                  <a:pt x="76" y="158"/>
                </a:lnTo>
                <a:lnTo>
                  <a:pt x="78" y="160"/>
                </a:lnTo>
                <a:lnTo>
                  <a:pt x="78" y="164"/>
                </a:lnTo>
                <a:lnTo>
                  <a:pt x="80" y="170"/>
                </a:lnTo>
                <a:lnTo>
                  <a:pt x="80" y="172"/>
                </a:lnTo>
                <a:lnTo>
                  <a:pt x="80" y="176"/>
                </a:lnTo>
                <a:lnTo>
                  <a:pt x="80" y="187"/>
                </a:lnTo>
                <a:lnTo>
                  <a:pt x="82" y="199"/>
                </a:lnTo>
                <a:lnTo>
                  <a:pt x="82" y="207"/>
                </a:lnTo>
                <a:lnTo>
                  <a:pt x="82" y="213"/>
                </a:lnTo>
                <a:lnTo>
                  <a:pt x="82" y="219"/>
                </a:lnTo>
                <a:lnTo>
                  <a:pt x="80" y="223"/>
                </a:lnTo>
                <a:lnTo>
                  <a:pt x="108" y="223"/>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4" name="Freeform 40"/>
          <p:cNvSpPr>
            <a:spLocks/>
          </p:cNvSpPr>
          <p:nvPr userDrawn="1"/>
        </p:nvSpPr>
        <p:spPr bwMode="auto">
          <a:xfrm>
            <a:off x="5918200" y="-7318102"/>
            <a:ext cx="298450" cy="354013"/>
          </a:xfrm>
          <a:custGeom>
            <a:avLst/>
            <a:gdLst>
              <a:gd name="T0" fmla="*/ 104 w 188"/>
              <a:gd name="T1" fmla="*/ 172 h 223"/>
              <a:gd name="T2" fmla="*/ 122 w 188"/>
              <a:gd name="T3" fmla="*/ 130 h 223"/>
              <a:gd name="T4" fmla="*/ 146 w 188"/>
              <a:gd name="T5" fmla="*/ 102 h 223"/>
              <a:gd name="T6" fmla="*/ 178 w 188"/>
              <a:gd name="T7" fmla="*/ 94 h 223"/>
              <a:gd name="T8" fmla="*/ 182 w 188"/>
              <a:gd name="T9" fmla="*/ 88 h 223"/>
              <a:gd name="T10" fmla="*/ 158 w 188"/>
              <a:gd name="T11" fmla="*/ 96 h 223"/>
              <a:gd name="T12" fmla="*/ 156 w 188"/>
              <a:gd name="T13" fmla="*/ 76 h 223"/>
              <a:gd name="T14" fmla="*/ 146 w 188"/>
              <a:gd name="T15" fmla="*/ 94 h 223"/>
              <a:gd name="T16" fmla="*/ 124 w 188"/>
              <a:gd name="T17" fmla="*/ 122 h 223"/>
              <a:gd name="T18" fmla="*/ 110 w 188"/>
              <a:gd name="T19" fmla="*/ 130 h 223"/>
              <a:gd name="T20" fmla="*/ 128 w 188"/>
              <a:gd name="T21" fmla="*/ 90 h 223"/>
              <a:gd name="T22" fmla="*/ 138 w 188"/>
              <a:gd name="T23" fmla="*/ 62 h 223"/>
              <a:gd name="T24" fmla="*/ 138 w 188"/>
              <a:gd name="T25" fmla="*/ 58 h 223"/>
              <a:gd name="T26" fmla="*/ 120 w 188"/>
              <a:gd name="T27" fmla="*/ 96 h 223"/>
              <a:gd name="T28" fmla="*/ 114 w 188"/>
              <a:gd name="T29" fmla="*/ 82 h 223"/>
              <a:gd name="T30" fmla="*/ 126 w 188"/>
              <a:gd name="T31" fmla="*/ 50 h 223"/>
              <a:gd name="T32" fmla="*/ 146 w 188"/>
              <a:gd name="T33" fmla="*/ 24 h 223"/>
              <a:gd name="T34" fmla="*/ 144 w 188"/>
              <a:gd name="T35" fmla="*/ 24 h 223"/>
              <a:gd name="T36" fmla="*/ 126 w 188"/>
              <a:gd name="T37" fmla="*/ 42 h 223"/>
              <a:gd name="T38" fmla="*/ 128 w 188"/>
              <a:gd name="T39" fmla="*/ 8 h 223"/>
              <a:gd name="T40" fmla="*/ 122 w 188"/>
              <a:gd name="T41" fmla="*/ 38 h 223"/>
              <a:gd name="T42" fmla="*/ 106 w 188"/>
              <a:gd name="T43" fmla="*/ 94 h 223"/>
              <a:gd name="T44" fmla="*/ 96 w 188"/>
              <a:gd name="T45" fmla="*/ 94 h 223"/>
              <a:gd name="T46" fmla="*/ 106 w 188"/>
              <a:gd name="T47" fmla="*/ 34 h 223"/>
              <a:gd name="T48" fmla="*/ 104 w 188"/>
              <a:gd name="T49" fmla="*/ 14 h 223"/>
              <a:gd name="T50" fmla="*/ 98 w 188"/>
              <a:gd name="T51" fmla="*/ 76 h 223"/>
              <a:gd name="T52" fmla="*/ 86 w 188"/>
              <a:gd name="T53" fmla="*/ 104 h 223"/>
              <a:gd name="T54" fmla="*/ 84 w 188"/>
              <a:gd name="T55" fmla="*/ 64 h 223"/>
              <a:gd name="T56" fmla="*/ 94 w 188"/>
              <a:gd name="T57" fmla="*/ 14 h 223"/>
              <a:gd name="T58" fmla="*/ 88 w 188"/>
              <a:gd name="T59" fmla="*/ 50 h 223"/>
              <a:gd name="T60" fmla="*/ 74 w 188"/>
              <a:gd name="T61" fmla="*/ 76 h 223"/>
              <a:gd name="T62" fmla="*/ 60 w 188"/>
              <a:gd name="T63" fmla="*/ 40 h 223"/>
              <a:gd name="T64" fmla="*/ 74 w 188"/>
              <a:gd name="T65" fmla="*/ 12 h 223"/>
              <a:gd name="T66" fmla="*/ 62 w 188"/>
              <a:gd name="T67" fmla="*/ 28 h 223"/>
              <a:gd name="T68" fmla="*/ 68 w 188"/>
              <a:gd name="T69" fmla="*/ 70 h 223"/>
              <a:gd name="T70" fmla="*/ 72 w 188"/>
              <a:gd name="T71" fmla="*/ 94 h 223"/>
              <a:gd name="T72" fmla="*/ 58 w 188"/>
              <a:gd name="T73" fmla="*/ 72 h 223"/>
              <a:gd name="T74" fmla="*/ 44 w 188"/>
              <a:gd name="T75" fmla="*/ 58 h 223"/>
              <a:gd name="T76" fmla="*/ 32 w 188"/>
              <a:gd name="T77" fmla="*/ 50 h 223"/>
              <a:gd name="T78" fmla="*/ 44 w 188"/>
              <a:gd name="T79" fmla="*/ 66 h 223"/>
              <a:gd name="T80" fmla="*/ 52 w 188"/>
              <a:gd name="T81" fmla="*/ 80 h 223"/>
              <a:gd name="T82" fmla="*/ 30 w 188"/>
              <a:gd name="T83" fmla="*/ 76 h 223"/>
              <a:gd name="T84" fmla="*/ 34 w 188"/>
              <a:gd name="T85" fmla="*/ 82 h 223"/>
              <a:gd name="T86" fmla="*/ 52 w 188"/>
              <a:gd name="T87" fmla="*/ 82 h 223"/>
              <a:gd name="T88" fmla="*/ 62 w 188"/>
              <a:gd name="T89" fmla="*/ 90 h 223"/>
              <a:gd name="T90" fmla="*/ 78 w 188"/>
              <a:gd name="T91" fmla="*/ 106 h 223"/>
              <a:gd name="T92" fmla="*/ 86 w 188"/>
              <a:gd name="T93" fmla="*/ 142 h 223"/>
              <a:gd name="T94" fmla="*/ 68 w 188"/>
              <a:gd name="T95" fmla="*/ 136 h 223"/>
              <a:gd name="T96" fmla="*/ 54 w 188"/>
              <a:gd name="T97" fmla="*/ 118 h 223"/>
              <a:gd name="T98" fmla="*/ 40 w 188"/>
              <a:gd name="T99" fmla="*/ 104 h 223"/>
              <a:gd name="T100" fmla="*/ 22 w 188"/>
              <a:gd name="T101" fmla="*/ 86 h 223"/>
              <a:gd name="T102" fmla="*/ 6 w 188"/>
              <a:gd name="T103" fmla="*/ 68 h 223"/>
              <a:gd name="T104" fmla="*/ 10 w 188"/>
              <a:gd name="T105" fmla="*/ 72 h 223"/>
              <a:gd name="T106" fmla="*/ 22 w 188"/>
              <a:gd name="T107" fmla="*/ 90 h 223"/>
              <a:gd name="T108" fmla="*/ 40 w 188"/>
              <a:gd name="T109" fmla="*/ 110 h 223"/>
              <a:gd name="T110" fmla="*/ 30 w 188"/>
              <a:gd name="T111" fmla="*/ 112 h 223"/>
              <a:gd name="T112" fmla="*/ 14 w 188"/>
              <a:gd name="T113" fmla="*/ 100 h 223"/>
              <a:gd name="T114" fmla="*/ 24 w 188"/>
              <a:gd name="T115" fmla="*/ 112 h 223"/>
              <a:gd name="T116" fmla="*/ 14 w 188"/>
              <a:gd name="T117" fmla="*/ 118 h 223"/>
              <a:gd name="T118" fmla="*/ 24 w 188"/>
              <a:gd name="T119" fmla="*/ 118 h 223"/>
              <a:gd name="T120" fmla="*/ 48 w 188"/>
              <a:gd name="T121" fmla="*/ 120 h 223"/>
              <a:gd name="T122" fmla="*/ 66 w 188"/>
              <a:gd name="T123" fmla="*/ 144 h 223"/>
              <a:gd name="T124" fmla="*/ 80 w 188"/>
              <a:gd name="T125" fmla="*/ 18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8" h="223">
                <a:moveTo>
                  <a:pt x="108" y="223"/>
                </a:moveTo>
                <a:lnTo>
                  <a:pt x="106" y="221"/>
                </a:lnTo>
                <a:lnTo>
                  <a:pt x="104" y="219"/>
                </a:lnTo>
                <a:lnTo>
                  <a:pt x="102" y="217"/>
                </a:lnTo>
                <a:lnTo>
                  <a:pt x="100" y="215"/>
                </a:lnTo>
                <a:lnTo>
                  <a:pt x="100" y="213"/>
                </a:lnTo>
                <a:lnTo>
                  <a:pt x="100" y="211"/>
                </a:lnTo>
                <a:lnTo>
                  <a:pt x="100" y="207"/>
                </a:lnTo>
                <a:lnTo>
                  <a:pt x="100" y="201"/>
                </a:lnTo>
                <a:lnTo>
                  <a:pt x="100" y="191"/>
                </a:lnTo>
                <a:lnTo>
                  <a:pt x="102" y="185"/>
                </a:lnTo>
                <a:lnTo>
                  <a:pt x="102" y="181"/>
                </a:lnTo>
                <a:lnTo>
                  <a:pt x="104" y="172"/>
                </a:lnTo>
                <a:lnTo>
                  <a:pt x="104" y="168"/>
                </a:lnTo>
                <a:lnTo>
                  <a:pt x="106" y="164"/>
                </a:lnTo>
                <a:lnTo>
                  <a:pt x="106" y="162"/>
                </a:lnTo>
                <a:lnTo>
                  <a:pt x="106" y="160"/>
                </a:lnTo>
                <a:lnTo>
                  <a:pt x="108" y="156"/>
                </a:lnTo>
                <a:lnTo>
                  <a:pt x="108" y="154"/>
                </a:lnTo>
                <a:lnTo>
                  <a:pt x="110" y="150"/>
                </a:lnTo>
                <a:lnTo>
                  <a:pt x="114" y="146"/>
                </a:lnTo>
                <a:lnTo>
                  <a:pt x="116" y="142"/>
                </a:lnTo>
                <a:lnTo>
                  <a:pt x="118" y="138"/>
                </a:lnTo>
                <a:lnTo>
                  <a:pt x="120" y="134"/>
                </a:lnTo>
                <a:lnTo>
                  <a:pt x="122" y="132"/>
                </a:lnTo>
                <a:lnTo>
                  <a:pt x="122" y="130"/>
                </a:lnTo>
                <a:lnTo>
                  <a:pt x="124" y="128"/>
                </a:lnTo>
                <a:lnTo>
                  <a:pt x="124" y="126"/>
                </a:lnTo>
                <a:lnTo>
                  <a:pt x="126" y="126"/>
                </a:lnTo>
                <a:lnTo>
                  <a:pt x="128" y="124"/>
                </a:lnTo>
                <a:lnTo>
                  <a:pt x="128" y="120"/>
                </a:lnTo>
                <a:lnTo>
                  <a:pt x="130" y="118"/>
                </a:lnTo>
                <a:lnTo>
                  <a:pt x="132" y="116"/>
                </a:lnTo>
                <a:lnTo>
                  <a:pt x="134" y="112"/>
                </a:lnTo>
                <a:lnTo>
                  <a:pt x="136" y="110"/>
                </a:lnTo>
                <a:lnTo>
                  <a:pt x="140" y="108"/>
                </a:lnTo>
                <a:lnTo>
                  <a:pt x="142" y="104"/>
                </a:lnTo>
                <a:lnTo>
                  <a:pt x="144" y="102"/>
                </a:lnTo>
                <a:lnTo>
                  <a:pt x="146" y="102"/>
                </a:lnTo>
                <a:lnTo>
                  <a:pt x="148" y="102"/>
                </a:lnTo>
                <a:lnTo>
                  <a:pt x="150" y="102"/>
                </a:lnTo>
                <a:lnTo>
                  <a:pt x="152" y="102"/>
                </a:lnTo>
                <a:lnTo>
                  <a:pt x="154" y="102"/>
                </a:lnTo>
                <a:lnTo>
                  <a:pt x="156" y="102"/>
                </a:lnTo>
                <a:lnTo>
                  <a:pt x="160" y="100"/>
                </a:lnTo>
                <a:lnTo>
                  <a:pt x="166" y="98"/>
                </a:lnTo>
                <a:lnTo>
                  <a:pt x="168" y="98"/>
                </a:lnTo>
                <a:lnTo>
                  <a:pt x="170" y="96"/>
                </a:lnTo>
                <a:lnTo>
                  <a:pt x="172" y="96"/>
                </a:lnTo>
                <a:lnTo>
                  <a:pt x="174" y="96"/>
                </a:lnTo>
                <a:lnTo>
                  <a:pt x="176" y="94"/>
                </a:lnTo>
                <a:lnTo>
                  <a:pt x="178" y="94"/>
                </a:lnTo>
                <a:lnTo>
                  <a:pt x="180" y="92"/>
                </a:lnTo>
                <a:lnTo>
                  <a:pt x="182" y="92"/>
                </a:lnTo>
                <a:lnTo>
                  <a:pt x="184" y="90"/>
                </a:lnTo>
                <a:lnTo>
                  <a:pt x="186" y="90"/>
                </a:lnTo>
                <a:lnTo>
                  <a:pt x="188" y="88"/>
                </a:lnTo>
                <a:lnTo>
                  <a:pt x="188" y="88"/>
                </a:lnTo>
                <a:lnTo>
                  <a:pt x="188" y="88"/>
                </a:lnTo>
                <a:lnTo>
                  <a:pt x="186" y="88"/>
                </a:lnTo>
                <a:lnTo>
                  <a:pt x="186" y="88"/>
                </a:lnTo>
                <a:lnTo>
                  <a:pt x="184" y="88"/>
                </a:lnTo>
                <a:lnTo>
                  <a:pt x="184" y="88"/>
                </a:lnTo>
                <a:lnTo>
                  <a:pt x="182" y="88"/>
                </a:lnTo>
                <a:lnTo>
                  <a:pt x="182" y="88"/>
                </a:lnTo>
                <a:lnTo>
                  <a:pt x="180" y="88"/>
                </a:lnTo>
                <a:lnTo>
                  <a:pt x="178" y="90"/>
                </a:lnTo>
                <a:lnTo>
                  <a:pt x="178" y="90"/>
                </a:lnTo>
                <a:lnTo>
                  <a:pt x="176" y="92"/>
                </a:lnTo>
                <a:lnTo>
                  <a:pt x="174" y="92"/>
                </a:lnTo>
                <a:lnTo>
                  <a:pt x="172" y="94"/>
                </a:lnTo>
                <a:lnTo>
                  <a:pt x="170" y="94"/>
                </a:lnTo>
                <a:lnTo>
                  <a:pt x="168" y="94"/>
                </a:lnTo>
                <a:lnTo>
                  <a:pt x="166" y="96"/>
                </a:lnTo>
                <a:lnTo>
                  <a:pt x="164" y="96"/>
                </a:lnTo>
                <a:lnTo>
                  <a:pt x="162" y="96"/>
                </a:lnTo>
                <a:lnTo>
                  <a:pt x="160" y="96"/>
                </a:lnTo>
                <a:lnTo>
                  <a:pt x="158" y="96"/>
                </a:lnTo>
                <a:lnTo>
                  <a:pt x="156" y="98"/>
                </a:lnTo>
                <a:lnTo>
                  <a:pt x="154" y="98"/>
                </a:lnTo>
                <a:lnTo>
                  <a:pt x="152" y="98"/>
                </a:lnTo>
                <a:lnTo>
                  <a:pt x="150" y="98"/>
                </a:lnTo>
                <a:lnTo>
                  <a:pt x="150" y="98"/>
                </a:lnTo>
                <a:lnTo>
                  <a:pt x="150" y="100"/>
                </a:lnTo>
                <a:lnTo>
                  <a:pt x="150" y="100"/>
                </a:lnTo>
                <a:lnTo>
                  <a:pt x="150" y="98"/>
                </a:lnTo>
                <a:lnTo>
                  <a:pt x="150" y="94"/>
                </a:lnTo>
                <a:lnTo>
                  <a:pt x="150" y="90"/>
                </a:lnTo>
                <a:lnTo>
                  <a:pt x="152" y="84"/>
                </a:lnTo>
                <a:lnTo>
                  <a:pt x="156" y="80"/>
                </a:lnTo>
                <a:lnTo>
                  <a:pt x="156" y="76"/>
                </a:lnTo>
                <a:lnTo>
                  <a:pt x="158" y="76"/>
                </a:lnTo>
                <a:lnTo>
                  <a:pt x="156" y="72"/>
                </a:lnTo>
                <a:lnTo>
                  <a:pt x="156" y="68"/>
                </a:lnTo>
                <a:lnTo>
                  <a:pt x="156" y="68"/>
                </a:lnTo>
                <a:lnTo>
                  <a:pt x="154" y="70"/>
                </a:lnTo>
                <a:lnTo>
                  <a:pt x="152" y="76"/>
                </a:lnTo>
                <a:lnTo>
                  <a:pt x="152" y="80"/>
                </a:lnTo>
                <a:lnTo>
                  <a:pt x="150" y="84"/>
                </a:lnTo>
                <a:lnTo>
                  <a:pt x="150" y="86"/>
                </a:lnTo>
                <a:lnTo>
                  <a:pt x="150" y="88"/>
                </a:lnTo>
                <a:lnTo>
                  <a:pt x="148" y="90"/>
                </a:lnTo>
                <a:lnTo>
                  <a:pt x="148" y="92"/>
                </a:lnTo>
                <a:lnTo>
                  <a:pt x="146" y="94"/>
                </a:lnTo>
                <a:lnTo>
                  <a:pt x="144" y="96"/>
                </a:lnTo>
                <a:lnTo>
                  <a:pt x="142" y="98"/>
                </a:lnTo>
                <a:lnTo>
                  <a:pt x="140" y="100"/>
                </a:lnTo>
                <a:lnTo>
                  <a:pt x="140" y="102"/>
                </a:lnTo>
                <a:lnTo>
                  <a:pt x="138" y="104"/>
                </a:lnTo>
                <a:lnTo>
                  <a:pt x="136" y="106"/>
                </a:lnTo>
                <a:lnTo>
                  <a:pt x="134" y="108"/>
                </a:lnTo>
                <a:lnTo>
                  <a:pt x="132" y="110"/>
                </a:lnTo>
                <a:lnTo>
                  <a:pt x="130" y="112"/>
                </a:lnTo>
                <a:lnTo>
                  <a:pt x="128" y="114"/>
                </a:lnTo>
                <a:lnTo>
                  <a:pt x="126" y="118"/>
                </a:lnTo>
                <a:lnTo>
                  <a:pt x="126" y="120"/>
                </a:lnTo>
                <a:lnTo>
                  <a:pt x="124" y="122"/>
                </a:lnTo>
                <a:lnTo>
                  <a:pt x="124" y="124"/>
                </a:lnTo>
                <a:lnTo>
                  <a:pt x="122" y="126"/>
                </a:lnTo>
                <a:lnTo>
                  <a:pt x="122" y="128"/>
                </a:lnTo>
                <a:lnTo>
                  <a:pt x="120" y="128"/>
                </a:lnTo>
                <a:lnTo>
                  <a:pt x="118" y="130"/>
                </a:lnTo>
                <a:lnTo>
                  <a:pt x="118" y="132"/>
                </a:lnTo>
                <a:lnTo>
                  <a:pt x="116" y="132"/>
                </a:lnTo>
                <a:lnTo>
                  <a:pt x="116" y="134"/>
                </a:lnTo>
                <a:lnTo>
                  <a:pt x="114" y="134"/>
                </a:lnTo>
                <a:lnTo>
                  <a:pt x="112" y="136"/>
                </a:lnTo>
                <a:lnTo>
                  <a:pt x="112" y="136"/>
                </a:lnTo>
                <a:lnTo>
                  <a:pt x="110" y="138"/>
                </a:lnTo>
                <a:lnTo>
                  <a:pt x="110" y="130"/>
                </a:lnTo>
                <a:lnTo>
                  <a:pt x="110" y="126"/>
                </a:lnTo>
                <a:lnTo>
                  <a:pt x="112" y="122"/>
                </a:lnTo>
                <a:lnTo>
                  <a:pt x="114" y="114"/>
                </a:lnTo>
                <a:lnTo>
                  <a:pt x="116" y="110"/>
                </a:lnTo>
                <a:lnTo>
                  <a:pt x="116" y="110"/>
                </a:lnTo>
                <a:lnTo>
                  <a:pt x="118" y="108"/>
                </a:lnTo>
                <a:lnTo>
                  <a:pt x="118" y="106"/>
                </a:lnTo>
                <a:lnTo>
                  <a:pt x="120" y="104"/>
                </a:lnTo>
                <a:lnTo>
                  <a:pt x="122" y="102"/>
                </a:lnTo>
                <a:lnTo>
                  <a:pt x="124" y="100"/>
                </a:lnTo>
                <a:lnTo>
                  <a:pt x="126" y="96"/>
                </a:lnTo>
                <a:lnTo>
                  <a:pt x="126" y="92"/>
                </a:lnTo>
                <a:lnTo>
                  <a:pt x="128" y="90"/>
                </a:lnTo>
                <a:lnTo>
                  <a:pt x="128" y="88"/>
                </a:lnTo>
                <a:lnTo>
                  <a:pt x="130" y="86"/>
                </a:lnTo>
                <a:lnTo>
                  <a:pt x="130" y="86"/>
                </a:lnTo>
                <a:lnTo>
                  <a:pt x="132" y="84"/>
                </a:lnTo>
                <a:lnTo>
                  <a:pt x="132" y="82"/>
                </a:lnTo>
                <a:lnTo>
                  <a:pt x="134" y="78"/>
                </a:lnTo>
                <a:lnTo>
                  <a:pt x="134" y="76"/>
                </a:lnTo>
                <a:lnTo>
                  <a:pt x="136" y="74"/>
                </a:lnTo>
                <a:lnTo>
                  <a:pt x="136" y="72"/>
                </a:lnTo>
                <a:lnTo>
                  <a:pt x="136" y="70"/>
                </a:lnTo>
                <a:lnTo>
                  <a:pt x="138" y="68"/>
                </a:lnTo>
                <a:lnTo>
                  <a:pt x="138" y="66"/>
                </a:lnTo>
                <a:lnTo>
                  <a:pt x="138" y="62"/>
                </a:lnTo>
                <a:lnTo>
                  <a:pt x="140" y="58"/>
                </a:lnTo>
                <a:lnTo>
                  <a:pt x="142" y="52"/>
                </a:lnTo>
                <a:lnTo>
                  <a:pt x="144" y="48"/>
                </a:lnTo>
                <a:lnTo>
                  <a:pt x="144" y="44"/>
                </a:lnTo>
                <a:lnTo>
                  <a:pt x="146" y="40"/>
                </a:lnTo>
                <a:lnTo>
                  <a:pt x="144" y="38"/>
                </a:lnTo>
                <a:lnTo>
                  <a:pt x="144" y="36"/>
                </a:lnTo>
                <a:lnTo>
                  <a:pt x="144" y="36"/>
                </a:lnTo>
                <a:lnTo>
                  <a:pt x="142" y="40"/>
                </a:lnTo>
                <a:lnTo>
                  <a:pt x="140" y="46"/>
                </a:lnTo>
                <a:lnTo>
                  <a:pt x="140" y="50"/>
                </a:lnTo>
                <a:lnTo>
                  <a:pt x="140" y="54"/>
                </a:lnTo>
                <a:lnTo>
                  <a:pt x="138" y="58"/>
                </a:lnTo>
                <a:lnTo>
                  <a:pt x="136" y="64"/>
                </a:lnTo>
                <a:lnTo>
                  <a:pt x="134" y="68"/>
                </a:lnTo>
                <a:lnTo>
                  <a:pt x="134" y="72"/>
                </a:lnTo>
                <a:lnTo>
                  <a:pt x="132" y="76"/>
                </a:lnTo>
                <a:lnTo>
                  <a:pt x="132" y="78"/>
                </a:lnTo>
                <a:lnTo>
                  <a:pt x="130" y="80"/>
                </a:lnTo>
                <a:lnTo>
                  <a:pt x="130" y="82"/>
                </a:lnTo>
                <a:lnTo>
                  <a:pt x="128" y="84"/>
                </a:lnTo>
                <a:lnTo>
                  <a:pt x="126" y="88"/>
                </a:lnTo>
                <a:lnTo>
                  <a:pt x="124" y="90"/>
                </a:lnTo>
                <a:lnTo>
                  <a:pt x="122" y="92"/>
                </a:lnTo>
                <a:lnTo>
                  <a:pt x="122" y="94"/>
                </a:lnTo>
                <a:lnTo>
                  <a:pt x="120" y="96"/>
                </a:lnTo>
                <a:lnTo>
                  <a:pt x="118" y="98"/>
                </a:lnTo>
                <a:lnTo>
                  <a:pt x="118" y="100"/>
                </a:lnTo>
                <a:lnTo>
                  <a:pt x="116" y="102"/>
                </a:lnTo>
                <a:lnTo>
                  <a:pt x="114" y="104"/>
                </a:lnTo>
                <a:lnTo>
                  <a:pt x="112" y="106"/>
                </a:lnTo>
                <a:lnTo>
                  <a:pt x="110" y="108"/>
                </a:lnTo>
                <a:lnTo>
                  <a:pt x="108" y="110"/>
                </a:lnTo>
                <a:lnTo>
                  <a:pt x="110" y="102"/>
                </a:lnTo>
                <a:lnTo>
                  <a:pt x="110" y="98"/>
                </a:lnTo>
                <a:lnTo>
                  <a:pt x="110" y="94"/>
                </a:lnTo>
                <a:lnTo>
                  <a:pt x="112" y="90"/>
                </a:lnTo>
                <a:lnTo>
                  <a:pt x="114" y="86"/>
                </a:lnTo>
                <a:lnTo>
                  <a:pt x="114" y="82"/>
                </a:lnTo>
                <a:lnTo>
                  <a:pt x="114" y="80"/>
                </a:lnTo>
                <a:lnTo>
                  <a:pt x="116" y="76"/>
                </a:lnTo>
                <a:lnTo>
                  <a:pt x="116" y="74"/>
                </a:lnTo>
                <a:lnTo>
                  <a:pt x="118" y="70"/>
                </a:lnTo>
                <a:lnTo>
                  <a:pt x="118" y="66"/>
                </a:lnTo>
                <a:lnTo>
                  <a:pt x="120" y="62"/>
                </a:lnTo>
                <a:lnTo>
                  <a:pt x="122" y="60"/>
                </a:lnTo>
                <a:lnTo>
                  <a:pt x="122" y="58"/>
                </a:lnTo>
                <a:lnTo>
                  <a:pt x="122" y="56"/>
                </a:lnTo>
                <a:lnTo>
                  <a:pt x="124" y="54"/>
                </a:lnTo>
                <a:lnTo>
                  <a:pt x="124" y="54"/>
                </a:lnTo>
                <a:lnTo>
                  <a:pt x="124" y="52"/>
                </a:lnTo>
                <a:lnTo>
                  <a:pt x="126" y="50"/>
                </a:lnTo>
                <a:lnTo>
                  <a:pt x="128" y="46"/>
                </a:lnTo>
                <a:lnTo>
                  <a:pt x="130" y="42"/>
                </a:lnTo>
                <a:lnTo>
                  <a:pt x="132" y="40"/>
                </a:lnTo>
                <a:lnTo>
                  <a:pt x="134" y="38"/>
                </a:lnTo>
                <a:lnTo>
                  <a:pt x="136" y="36"/>
                </a:lnTo>
                <a:lnTo>
                  <a:pt x="138" y="34"/>
                </a:lnTo>
                <a:lnTo>
                  <a:pt x="138" y="32"/>
                </a:lnTo>
                <a:lnTo>
                  <a:pt x="140" y="32"/>
                </a:lnTo>
                <a:lnTo>
                  <a:pt x="142" y="30"/>
                </a:lnTo>
                <a:lnTo>
                  <a:pt x="144" y="28"/>
                </a:lnTo>
                <a:lnTo>
                  <a:pt x="146" y="28"/>
                </a:lnTo>
                <a:lnTo>
                  <a:pt x="146" y="26"/>
                </a:lnTo>
                <a:lnTo>
                  <a:pt x="146" y="24"/>
                </a:lnTo>
                <a:lnTo>
                  <a:pt x="148" y="24"/>
                </a:lnTo>
                <a:lnTo>
                  <a:pt x="148" y="22"/>
                </a:lnTo>
                <a:lnTo>
                  <a:pt x="148" y="22"/>
                </a:lnTo>
                <a:lnTo>
                  <a:pt x="150" y="20"/>
                </a:lnTo>
                <a:lnTo>
                  <a:pt x="150" y="18"/>
                </a:lnTo>
                <a:lnTo>
                  <a:pt x="150" y="18"/>
                </a:lnTo>
                <a:lnTo>
                  <a:pt x="150" y="18"/>
                </a:lnTo>
                <a:lnTo>
                  <a:pt x="148" y="20"/>
                </a:lnTo>
                <a:lnTo>
                  <a:pt x="146" y="22"/>
                </a:lnTo>
                <a:lnTo>
                  <a:pt x="146" y="22"/>
                </a:lnTo>
                <a:lnTo>
                  <a:pt x="146" y="22"/>
                </a:lnTo>
                <a:lnTo>
                  <a:pt x="144" y="24"/>
                </a:lnTo>
                <a:lnTo>
                  <a:pt x="144" y="24"/>
                </a:lnTo>
                <a:lnTo>
                  <a:pt x="144" y="26"/>
                </a:lnTo>
                <a:lnTo>
                  <a:pt x="142" y="28"/>
                </a:lnTo>
                <a:lnTo>
                  <a:pt x="140" y="28"/>
                </a:lnTo>
                <a:lnTo>
                  <a:pt x="138" y="30"/>
                </a:lnTo>
                <a:lnTo>
                  <a:pt x="136" y="32"/>
                </a:lnTo>
                <a:lnTo>
                  <a:pt x="134" y="34"/>
                </a:lnTo>
                <a:lnTo>
                  <a:pt x="132" y="36"/>
                </a:lnTo>
                <a:lnTo>
                  <a:pt x="130" y="38"/>
                </a:lnTo>
                <a:lnTo>
                  <a:pt x="130" y="38"/>
                </a:lnTo>
                <a:lnTo>
                  <a:pt x="128" y="40"/>
                </a:lnTo>
                <a:lnTo>
                  <a:pt x="128" y="40"/>
                </a:lnTo>
                <a:lnTo>
                  <a:pt x="128" y="40"/>
                </a:lnTo>
                <a:lnTo>
                  <a:pt x="126" y="42"/>
                </a:lnTo>
                <a:lnTo>
                  <a:pt x="126" y="42"/>
                </a:lnTo>
                <a:lnTo>
                  <a:pt x="124" y="40"/>
                </a:lnTo>
                <a:lnTo>
                  <a:pt x="124" y="36"/>
                </a:lnTo>
                <a:lnTo>
                  <a:pt x="126" y="32"/>
                </a:lnTo>
                <a:lnTo>
                  <a:pt x="126" y="30"/>
                </a:lnTo>
                <a:lnTo>
                  <a:pt x="124" y="24"/>
                </a:lnTo>
                <a:lnTo>
                  <a:pt x="124" y="20"/>
                </a:lnTo>
                <a:lnTo>
                  <a:pt x="124" y="18"/>
                </a:lnTo>
                <a:lnTo>
                  <a:pt x="124" y="16"/>
                </a:lnTo>
                <a:lnTo>
                  <a:pt x="124" y="12"/>
                </a:lnTo>
                <a:lnTo>
                  <a:pt x="126" y="8"/>
                </a:lnTo>
                <a:lnTo>
                  <a:pt x="128" y="8"/>
                </a:lnTo>
                <a:lnTo>
                  <a:pt x="128" y="8"/>
                </a:lnTo>
                <a:lnTo>
                  <a:pt x="126" y="6"/>
                </a:lnTo>
                <a:lnTo>
                  <a:pt x="124" y="6"/>
                </a:lnTo>
                <a:lnTo>
                  <a:pt x="124" y="6"/>
                </a:lnTo>
                <a:lnTo>
                  <a:pt x="124" y="6"/>
                </a:lnTo>
                <a:lnTo>
                  <a:pt x="122" y="10"/>
                </a:lnTo>
                <a:lnTo>
                  <a:pt x="122" y="16"/>
                </a:lnTo>
                <a:lnTo>
                  <a:pt x="122" y="18"/>
                </a:lnTo>
                <a:lnTo>
                  <a:pt x="122" y="20"/>
                </a:lnTo>
                <a:lnTo>
                  <a:pt x="122" y="24"/>
                </a:lnTo>
                <a:lnTo>
                  <a:pt x="122" y="28"/>
                </a:lnTo>
                <a:lnTo>
                  <a:pt x="122" y="32"/>
                </a:lnTo>
                <a:lnTo>
                  <a:pt x="122" y="34"/>
                </a:lnTo>
                <a:lnTo>
                  <a:pt x="122" y="38"/>
                </a:lnTo>
                <a:lnTo>
                  <a:pt x="122" y="42"/>
                </a:lnTo>
                <a:lnTo>
                  <a:pt x="122" y="42"/>
                </a:lnTo>
                <a:lnTo>
                  <a:pt x="120" y="44"/>
                </a:lnTo>
                <a:lnTo>
                  <a:pt x="118" y="50"/>
                </a:lnTo>
                <a:lnTo>
                  <a:pt x="118" y="56"/>
                </a:lnTo>
                <a:lnTo>
                  <a:pt x="116" y="62"/>
                </a:lnTo>
                <a:lnTo>
                  <a:pt x="114" y="66"/>
                </a:lnTo>
                <a:lnTo>
                  <a:pt x="114" y="72"/>
                </a:lnTo>
                <a:lnTo>
                  <a:pt x="112" y="76"/>
                </a:lnTo>
                <a:lnTo>
                  <a:pt x="110" y="80"/>
                </a:lnTo>
                <a:lnTo>
                  <a:pt x="110" y="86"/>
                </a:lnTo>
                <a:lnTo>
                  <a:pt x="108" y="90"/>
                </a:lnTo>
                <a:lnTo>
                  <a:pt x="106" y="94"/>
                </a:lnTo>
                <a:lnTo>
                  <a:pt x="106" y="100"/>
                </a:lnTo>
                <a:lnTo>
                  <a:pt x="104" y="104"/>
                </a:lnTo>
                <a:lnTo>
                  <a:pt x="102" y="108"/>
                </a:lnTo>
                <a:lnTo>
                  <a:pt x="102" y="112"/>
                </a:lnTo>
                <a:lnTo>
                  <a:pt x="102" y="116"/>
                </a:lnTo>
                <a:lnTo>
                  <a:pt x="100" y="116"/>
                </a:lnTo>
                <a:lnTo>
                  <a:pt x="98" y="114"/>
                </a:lnTo>
                <a:lnTo>
                  <a:pt x="96" y="112"/>
                </a:lnTo>
                <a:lnTo>
                  <a:pt x="96" y="110"/>
                </a:lnTo>
                <a:lnTo>
                  <a:pt x="96" y="106"/>
                </a:lnTo>
                <a:lnTo>
                  <a:pt x="96" y="102"/>
                </a:lnTo>
                <a:lnTo>
                  <a:pt x="96" y="96"/>
                </a:lnTo>
                <a:lnTo>
                  <a:pt x="96" y="94"/>
                </a:lnTo>
                <a:lnTo>
                  <a:pt x="96" y="90"/>
                </a:lnTo>
                <a:lnTo>
                  <a:pt x="98" y="84"/>
                </a:lnTo>
                <a:lnTo>
                  <a:pt x="100" y="80"/>
                </a:lnTo>
                <a:lnTo>
                  <a:pt x="102" y="78"/>
                </a:lnTo>
                <a:lnTo>
                  <a:pt x="102" y="76"/>
                </a:lnTo>
                <a:lnTo>
                  <a:pt x="104" y="70"/>
                </a:lnTo>
                <a:lnTo>
                  <a:pt x="104" y="62"/>
                </a:lnTo>
                <a:lnTo>
                  <a:pt x="104" y="58"/>
                </a:lnTo>
                <a:lnTo>
                  <a:pt x="104" y="52"/>
                </a:lnTo>
                <a:lnTo>
                  <a:pt x="104" y="46"/>
                </a:lnTo>
                <a:lnTo>
                  <a:pt x="106" y="40"/>
                </a:lnTo>
                <a:lnTo>
                  <a:pt x="106" y="36"/>
                </a:lnTo>
                <a:lnTo>
                  <a:pt x="106" y="34"/>
                </a:lnTo>
                <a:lnTo>
                  <a:pt x="108" y="28"/>
                </a:lnTo>
                <a:lnTo>
                  <a:pt x="108" y="20"/>
                </a:lnTo>
                <a:lnTo>
                  <a:pt x="106" y="16"/>
                </a:lnTo>
                <a:lnTo>
                  <a:pt x="106" y="12"/>
                </a:lnTo>
                <a:lnTo>
                  <a:pt x="104" y="8"/>
                </a:lnTo>
                <a:lnTo>
                  <a:pt x="104" y="2"/>
                </a:lnTo>
                <a:lnTo>
                  <a:pt x="102" y="0"/>
                </a:lnTo>
                <a:lnTo>
                  <a:pt x="102" y="0"/>
                </a:lnTo>
                <a:lnTo>
                  <a:pt x="102" y="2"/>
                </a:lnTo>
                <a:lnTo>
                  <a:pt x="102" y="4"/>
                </a:lnTo>
                <a:lnTo>
                  <a:pt x="102" y="6"/>
                </a:lnTo>
                <a:lnTo>
                  <a:pt x="104" y="8"/>
                </a:lnTo>
                <a:lnTo>
                  <a:pt x="104" y="14"/>
                </a:lnTo>
                <a:lnTo>
                  <a:pt x="104" y="18"/>
                </a:lnTo>
                <a:lnTo>
                  <a:pt x="104" y="22"/>
                </a:lnTo>
                <a:lnTo>
                  <a:pt x="104" y="26"/>
                </a:lnTo>
                <a:lnTo>
                  <a:pt x="104" y="32"/>
                </a:lnTo>
                <a:lnTo>
                  <a:pt x="102" y="40"/>
                </a:lnTo>
                <a:lnTo>
                  <a:pt x="102" y="46"/>
                </a:lnTo>
                <a:lnTo>
                  <a:pt x="102" y="52"/>
                </a:lnTo>
                <a:lnTo>
                  <a:pt x="102" y="60"/>
                </a:lnTo>
                <a:lnTo>
                  <a:pt x="100" y="64"/>
                </a:lnTo>
                <a:lnTo>
                  <a:pt x="100" y="68"/>
                </a:lnTo>
                <a:lnTo>
                  <a:pt x="98" y="70"/>
                </a:lnTo>
                <a:lnTo>
                  <a:pt x="98" y="74"/>
                </a:lnTo>
                <a:lnTo>
                  <a:pt x="98" y="76"/>
                </a:lnTo>
                <a:lnTo>
                  <a:pt x="96" y="78"/>
                </a:lnTo>
                <a:lnTo>
                  <a:pt x="96" y="82"/>
                </a:lnTo>
                <a:lnTo>
                  <a:pt x="94" y="84"/>
                </a:lnTo>
                <a:lnTo>
                  <a:pt x="94" y="88"/>
                </a:lnTo>
                <a:lnTo>
                  <a:pt x="94" y="92"/>
                </a:lnTo>
                <a:lnTo>
                  <a:pt x="94" y="96"/>
                </a:lnTo>
                <a:lnTo>
                  <a:pt x="94" y="100"/>
                </a:lnTo>
                <a:lnTo>
                  <a:pt x="94" y="102"/>
                </a:lnTo>
                <a:lnTo>
                  <a:pt x="92" y="104"/>
                </a:lnTo>
                <a:lnTo>
                  <a:pt x="92" y="106"/>
                </a:lnTo>
                <a:lnTo>
                  <a:pt x="88" y="106"/>
                </a:lnTo>
                <a:lnTo>
                  <a:pt x="86" y="106"/>
                </a:lnTo>
                <a:lnTo>
                  <a:pt x="86" y="104"/>
                </a:lnTo>
                <a:lnTo>
                  <a:pt x="84" y="102"/>
                </a:lnTo>
                <a:lnTo>
                  <a:pt x="84" y="102"/>
                </a:lnTo>
                <a:lnTo>
                  <a:pt x="84" y="98"/>
                </a:lnTo>
                <a:lnTo>
                  <a:pt x="84" y="96"/>
                </a:lnTo>
                <a:lnTo>
                  <a:pt x="82" y="94"/>
                </a:lnTo>
                <a:lnTo>
                  <a:pt x="82" y="90"/>
                </a:lnTo>
                <a:lnTo>
                  <a:pt x="80" y="84"/>
                </a:lnTo>
                <a:lnTo>
                  <a:pt x="80" y="82"/>
                </a:lnTo>
                <a:lnTo>
                  <a:pt x="80" y="78"/>
                </a:lnTo>
                <a:lnTo>
                  <a:pt x="82" y="74"/>
                </a:lnTo>
                <a:lnTo>
                  <a:pt x="84" y="68"/>
                </a:lnTo>
                <a:lnTo>
                  <a:pt x="84" y="66"/>
                </a:lnTo>
                <a:lnTo>
                  <a:pt x="84" y="64"/>
                </a:lnTo>
                <a:lnTo>
                  <a:pt x="86" y="58"/>
                </a:lnTo>
                <a:lnTo>
                  <a:pt x="88" y="56"/>
                </a:lnTo>
                <a:lnTo>
                  <a:pt x="88" y="52"/>
                </a:lnTo>
                <a:lnTo>
                  <a:pt x="90" y="50"/>
                </a:lnTo>
                <a:lnTo>
                  <a:pt x="92" y="48"/>
                </a:lnTo>
                <a:lnTo>
                  <a:pt x="92" y="46"/>
                </a:lnTo>
                <a:lnTo>
                  <a:pt x="92" y="44"/>
                </a:lnTo>
                <a:lnTo>
                  <a:pt x="94" y="40"/>
                </a:lnTo>
                <a:lnTo>
                  <a:pt x="94" y="36"/>
                </a:lnTo>
                <a:lnTo>
                  <a:pt x="94" y="30"/>
                </a:lnTo>
                <a:lnTo>
                  <a:pt x="94" y="24"/>
                </a:lnTo>
                <a:lnTo>
                  <a:pt x="94" y="20"/>
                </a:lnTo>
                <a:lnTo>
                  <a:pt x="94" y="14"/>
                </a:lnTo>
                <a:lnTo>
                  <a:pt x="94" y="10"/>
                </a:lnTo>
                <a:lnTo>
                  <a:pt x="92" y="8"/>
                </a:lnTo>
                <a:lnTo>
                  <a:pt x="92" y="8"/>
                </a:lnTo>
                <a:lnTo>
                  <a:pt x="92" y="12"/>
                </a:lnTo>
                <a:lnTo>
                  <a:pt x="92" y="18"/>
                </a:lnTo>
                <a:lnTo>
                  <a:pt x="92" y="22"/>
                </a:lnTo>
                <a:lnTo>
                  <a:pt x="92" y="26"/>
                </a:lnTo>
                <a:lnTo>
                  <a:pt x="92" y="32"/>
                </a:lnTo>
                <a:lnTo>
                  <a:pt x="92" y="36"/>
                </a:lnTo>
                <a:lnTo>
                  <a:pt x="92" y="40"/>
                </a:lnTo>
                <a:lnTo>
                  <a:pt x="90" y="42"/>
                </a:lnTo>
                <a:lnTo>
                  <a:pt x="88" y="48"/>
                </a:lnTo>
                <a:lnTo>
                  <a:pt x="88" y="50"/>
                </a:lnTo>
                <a:lnTo>
                  <a:pt x="86" y="52"/>
                </a:lnTo>
                <a:lnTo>
                  <a:pt x="86" y="54"/>
                </a:lnTo>
                <a:lnTo>
                  <a:pt x="84" y="56"/>
                </a:lnTo>
                <a:lnTo>
                  <a:pt x="84" y="56"/>
                </a:lnTo>
                <a:lnTo>
                  <a:pt x="82" y="58"/>
                </a:lnTo>
                <a:lnTo>
                  <a:pt x="82" y="62"/>
                </a:lnTo>
                <a:lnTo>
                  <a:pt x="80" y="64"/>
                </a:lnTo>
                <a:lnTo>
                  <a:pt x="80" y="70"/>
                </a:lnTo>
                <a:lnTo>
                  <a:pt x="78" y="76"/>
                </a:lnTo>
                <a:lnTo>
                  <a:pt x="78" y="80"/>
                </a:lnTo>
                <a:lnTo>
                  <a:pt x="78" y="80"/>
                </a:lnTo>
                <a:lnTo>
                  <a:pt x="76" y="78"/>
                </a:lnTo>
                <a:lnTo>
                  <a:pt x="74" y="76"/>
                </a:lnTo>
                <a:lnTo>
                  <a:pt x="74" y="74"/>
                </a:lnTo>
                <a:lnTo>
                  <a:pt x="72" y="72"/>
                </a:lnTo>
                <a:lnTo>
                  <a:pt x="70" y="70"/>
                </a:lnTo>
                <a:lnTo>
                  <a:pt x="70" y="68"/>
                </a:lnTo>
                <a:lnTo>
                  <a:pt x="68" y="66"/>
                </a:lnTo>
                <a:lnTo>
                  <a:pt x="66" y="64"/>
                </a:lnTo>
                <a:lnTo>
                  <a:pt x="64" y="60"/>
                </a:lnTo>
                <a:lnTo>
                  <a:pt x="62" y="56"/>
                </a:lnTo>
                <a:lnTo>
                  <a:pt x="62" y="52"/>
                </a:lnTo>
                <a:lnTo>
                  <a:pt x="62" y="50"/>
                </a:lnTo>
                <a:lnTo>
                  <a:pt x="60" y="46"/>
                </a:lnTo>
                <a:lnTo>
                  <a:pt x="60" y="44"/>
                </a:lnTo>
                <a:lnTo>
                  <a:pt x="60" y="40"/>
                </a:lnTo>
                <a:lnTo>
                  <a:pt x="62" y="36"/>
                </a:lnTo>
                <a:lnTo>
                  <a:pt x="64" y="32"/>
                </a:lnTo>
                <a:lnTo>
                  <a:pt x="66" y="30"/>
                </a:lnTo>
                <a:lnTo>
                  <a:pt x="66" y="28"/>
                </a:lnTo>
                <a:lnTo>
                  <a:pt x="66" y="26"/>
                </a:lnTo>
                <a:lnTo>
                  <a:pt x="68" y="24"/>
                </a:lnTo>
                <a:lnTo>
                  <a:pt x="68" y="24"/>
                </a:lnTo>
                <a:lnTo>
                  <a:pt x="68" y="22"/>
                </a:lnTo>
                <a:lnTo>
                  <a:pt x="70" y="18"/>
                </a:lnTo>
                <a:lnTo>
                  <a:pt x="70" y="16"/>
                </a:lnTo>
                <a:lnTo>
                  <a:pt x="72" y="14"/>
                </a:lnTo>
                <a:lnTo>
                  <a:pt x="74" y="12"/>
                </a:lnTo>
                <a:lnTo>
                  <a:pt x="74" y="12"/>
                </a:lnTo>
                <a:lnTo>
                  <a:pt x="74" y="12"/>
                </a:lnTo>
                <a:lnTo>
                  <a:pt x="74" y="12"/>
                </a:lnTo>
                <a:lnTo>
                  <a:pt x="72" y="12"/>
                </a:lnTo>
                <a:lnTo>
                  <a:pt x="70" y="12"/>
                </a:lnTo>
                <a:lnTo>
                  <a:pt x="70" y="12"/>
                </a:lnTo>
                <a:lnTo>
                  <a:pt x="70" y="14"/>
                </a:lnTo>
                <a:lnTo>
                  <a:pt x="68" y="18"/>
                </a:lnTo>
                <a:lnTo>
                  <a:pt x="66" y="20"/>
                </a:lnTo>
                <a:lnTo>
                  <a:pt x="66" y="22"/>
                </a:lnTo>
                <a:lnTo>
                  <a:pt x="64" y="24"/>
                </a:lnTo>
                <a:lnTo>
                  <a:pt x="64" y="26"/>
                </a:lnTo>
                <a:lnTo>
                  <a:pt x="64" y="28"/>
                </a:lnTo>
                <a:lnTo>
                  <a:pt x="62" y="28"/>
                </a:lnTo>
                <a:lnTo>
                  <a:pt x="62" y="30"/>
                </a:lnTo>
                <a:lnTo>
                  <a:pt x="62" y="32"/>
                </a:lnTo>
                <a:lnTo>
                  <a:pt x="60" y="36"/>
                </a:lnTo>
                <a:lnTo>
                  <a:pt x="58" y="38"/>
                </a:lnTo>
                <a:lnTo>
                  <a:pt x="58" y="42"/>
                </a:lnTo>
                <a:lnTo>
                  <a:pt x="58" y="48"/>
                </a:lnTo>
                <a:lnTo>
                  <a:pt x="60" y="52"/>
                </a:lnTo>
                <a:lnTo>
                  <a:pt x="62" y="56"/>
                </a:lnTo>
                <a:lnTo>
                  <a:pt x="62" y="60"/>
                </a:lnTo>
                <a:lnTo>
                  <a:pt x="64" y="62"/>
                </a:lnTo>
                <a:lnTo>
                  <a:pt x="66" y="66"/>
                </a:lnTo>
                <a:lnTo>
                  <a:pt x="66" y="68"/>
                </a:lnTo>
                <a:lnTo>
                  <a:pt x="68" y="70"/>
                </a:lnTo>
                <a:lnTo>
                  <a:pt x="70" y="74"/>
                </a:lnTo>
                <a:lnTo>
                  <a:pt x="72" y="78"/>
                </a:lnTo>
                <a:lnTo>
                  <a:pt x="72" y="80"/>
                </a:lnTo>
                <a:lnTo>
                  <a:pt x="72" y="82"/>
                </a:lnTo>
                <a:lnTo>
                  <a:pt x="74" y="84"/>
                </a:lnTo>
                <a:lnTo>
                  <a:pt x="76" y="88"/>
                </a:lnTo>
                <a:lnTo>
                  <a:pt x="78" y="92"/>
                </a:lnTo>
                <a:lnTo>
                  <a:pt x="78" y="94"/>
                </a:lnTo>
                <a:lnTo>
                  <a:pt x="76" y="94"/>
                </a:lnTo>
                <a:lnTo>
                  <a:pt x="74" y="94"/>
                </a:lnTo>
                <a:lnTo>
                  <a:pt x="74" y="94"/>
                </a:lnTo>
                <a:lnTo>
                  <a:pt x="74" y="94"/>
                </a:lnTo>
                <a:lnTo>
                  <a:pt x="72" y="94"/>
                </a:lnTo>
                <a:lnTo>
                  <a:pt x="72" y="94"/>
                </a:lnTo>
                <a:lnTo>
                  <a:pt x="70" y="94"/>
                </a:lnTo>
                <a:lnTo>
                  <a:pt x="70" y="92"/>
                </a:lnTo>
                <a:lnTo>
                  <a:pt x="70" y="92"/>
                </a:lnTo>
                <a:lnTo>
                  <a:pt x="68" y="90"/>
                </a:lnTo>
                <a:lnTo>
                  <a:pt x="68" y="88"/>
                </a:lnTo>
                <a:lnTo>
                  <a:pt x="66" y="86"/>
                </a:lnTo>
                <a:lnTo>
                  <a:pt x="64" y="84"/>
                </a:lnTo>
                <a:lnTo>
                  <a:pt x="62" y="80"/>
                </a:lnTo>
                <a:lnTo>
                  <a:pt x="62" y="78"/>
                </a:lnTo>
                <a:lnTo>
                  <a:pt x="60" y="76"/>
                </a:lnTo>
                <a:lnTo>
                  <a:pt x="58" y="74"/>
                </a:lnTo>
                <a:lnTo>
                  <a:pt x="58" y="72"/>
                </a:lnTo>
                <a:lnTo>
                  <a:pt x="56" y="72"/>
                </a:lnTo>
                <a:lnTo>
                  <a:pt x="54" y="70"/>
                </a:lnTo>
                <a:lnTo>
                  <a:pt x="54" y="70"/>
                </a:lnTo>
                <a:lnTo>
                  <a:pt x="52" y="68"/>
                </a:lnTo>
                <a:lnTo>
                  <a:pt x="50" y="68"/>
                </a:lnTo>
                <a:lnTo>
                  <a:pt x="48" y="66"/>
                </a:lnTo>
                <a:lnTo>
                  <a:pt x="48" y="64"/>
                </a:lnTo>
                <a:lnTo>
                  <a:pt x="48" y="62"/>
                </a:lnTo>
                <a:lnTo>
                  <a:pt x="46" y="60"/>
                </a:lnTo>
                <a:lnTo>
                  <a:pt x="46" y="60"/>
                </a:lnTo>
                <a:lnTo>
                  <a:pt x="46" y="60"/>
                </a:lnTo>
                <a:lnTo>
                  <a:pt x="44" y="58"/>
                </a:lnTo>
                <a:lnTo>
                  <a:pt x="44" y="58"/>
                </a:lnTo>
                <a:lnTo>
                  <a:pt x="42" y="56"/>
                </a:lnTo>
                <a:lnTo>
                  <a:pt x="40" y="54"/>
                </a:lnTo>
                <a:lnTo>
                  <a:pt x="40" y="54"/>
                </a:lnTo>
                <a:lnTo>
                  <a:pt x="38" y="52"/>
                </a:lnTo>
                <a:lnTo>
                  <a:pt x="38" y="50"/>
                </a:lnTo>
                <a:lnTo>
                  <a:pt x="38" y="48"/>
                </a:lnTo>
                <a:lnTo>
                  <a:pt x="36" y="48"/>
                </a:lnTo>
                <a:lnTo>
                  <a:pt x="36" y="48"/>
                </a:lnTo>
                <a:lnTo>
                  <a:pt x="34" y="46"/>
                </a:lnTo>
                <a:lnTo>
                  <a:pt x="34" y="46"/>
                </a:lnTo>
                <a:lnTo>
                  <a:pt x="32" y="46"/>
                </a:lnTo>
                <a:lnTo>
                  <a:pt x="32" y="48"/>
                </a:lnTo>
                <a:lnTo>
                  <a:pt x="32" y="50"/>
                </a:lnTo>
                <a:lnTo>
                  <a:pt x="34" y="50"/>
                </a:lnTo>
                <a:lnTo>
                  <a:pt x="34" y="52"/>
                </a:lnTo>
                <a:lnTo>
                  <a:pt x="34" y="52"/>
                </a:lnTo>
                <a:lnTo>
                  <a:pt x="36" y="54"/>
                </a:lnTo>
                <a:lnTo>
                  <a:pt x="38" y="56"/>
                </a:lnTo>
                <a:lnTo>
                  <a:pt x="40" y="58"/>
                </a:lnTo>
                <a:lnTo>
                  <a:pt x="40" y="58"/>
                </a:lnTo>
                <a:lnTo>
                  <a:pt x="40" y="60"/>
                </a:lnTo>
                <a:lnTo>
                  <a:pt x="42" y="62"/>
                </a:lnTo>
                <a:lnTo>
                  <a:pt x="42" y="62"/>
                </a:lnTo>
                <a:lnTo>
                  <a:pt x="42" y="64"/>
                </a:lnTo>
                <a:lnTo>
                  <a:pt x="44" y="66"/>
                </a:lnTo>
                <a:lnTo>
                  <a:pt x="44" y="66"/>
                </a:lnTo>
                <a:lnTo>
                  <a:pt x="46" y="68"/>
                </a:lnTo>
                <a:lnTo>
                  <a:pt x="48" y="68"/>
                </a:lnTo>
                <a:lnTo>
                  <a:pt x="48" y="70"/>
                </a:lnTo>
                <a:lnTo>
                  <a:pt x="50" y="70"/>
                </a:lnTo>
                <a:lnTo>
                  <a:pt x="50" y="72"/>
                </a:lnTo>
                <a:lnTo>
                  <a:pt x="52" y="72"/>
                </a:lnTo>
                <a:lnTo>
                  <a:pt x="52" y="74"/>
                </a:lnTo>
                <a:lnTo>
                  <a:pt x="52" y="74"/>
                </a:lnTo>
                <a:lnTo>
                  <a:pt x="52" y="76"/>
                </a:lnTo>
                <a:lnTo>
                  <a:pt x="52" y="76"/>
                </a:lnTo>
                <a:lnTo>
                  <a:pt x="52" y="78"/>
                </a:lnTo>
                <a:lnTo>
                  <a:pt x="52" y="78"/>
                </a:lnTo>
                <a:lnTo>
                  <a:pt x="52" y="80"/>
                </a:lnTo>
                <a:lnTo>
                  <a:pt x="52" y="80"/>
                </a:lnTo>
                <a:lnTo>
                  <a:pt x="50" y="80"/>
                </a:lnTo>
                <a:lnTo>
                  <a:pt x="48" y="80"/>
                </a:lnTo>
                <a:lnTo>
                  <a:pt x="46" y="80"/>
                </a:lnTo>
                <a:lnTo>
                  <a:pt x="44" y="80"/>
                </a:lnTo>
                <a:lnTo>
                  <a:pt x="42" y="80"/>
                </a:lnTo>
                <a:lnTo>
                  <a:pt x="40" y="80"/>
                </a:lnTo>
                <a:lnTo>
                  <a:pt x="38" y="80"/>
                </a:lnTo>
                <a:lnTo>
                  <a:pt x="38" y="78"/>
                </a:lnTo>
                <a:lnTo>
                  <a:pt x="36" y="78"/>
                </a:lnTo>
                <a:lnTo>
                  <a:pt x="34" y="78"/>
                </a:lnTo>
                <a:lnTo>
                  <a:pt x="32" y="76"/>
                </a:lnTo>
                <a:lnTo>
                  <a:pt x="30" y="76"/>
                </a:lnTo>
                <a:lnTo>
                  <a:pt x="28" y="74"/>
                </a:lnTo>
                <a:lnTo>
                  <a:pt x="28" y="72"/>
                </a:lnTo>
                <a:lnTo>
                  <a:pt x="26" y="72"/>
                </a:lnTo>
                <a:lnTo>
                  <a:pt x="26" y="70"/>
                </a:lnTo>
                <a:lnTo>
                  <a:pt x="26" y="70"/>
                </a:lnTo>
                <a:lnTo>
                  <a:pt x="24" y="70"/>
                </a:lnTo>
                <a:lnTo>
                  <a:pt x="26" y="72"/>
                </a:lnTo>
                <a:lnTo>
                  <a:pt x="26" y="74"/>
                </a:lnTo>
                <a:lnTo>
                  <a:pt x="28" y="76"/>
                </a:lnTo>
                <a:lnTo>
                  <a:pt x="30" y="78"/>
                </a:lnTo>
                <a:lnTo>
                  <a:pt x="32" y="80"/>
                </a:lnTo>
                <a:lnTo>
                  <a:pt x="32" y="80"/>
                </a:lnTo>
                <a:lnTo>
                  <a:pt x="34" y="82"/>
                </a:lnTo>
                <a:lnTo>
                  <a:pt x="34" y="82"/>
                </a:lnTo>
                <a:lnTo>
                  <a:pt x="36" y="82"/>
                </a:lnTo>
                <a:lnTo>
                  <a:pt x="38" y="82"/>
                </a:lnTo>
                <a:lnTo>
                  <a:pt x="38" y="84"/>
                </a:lnTo>
                <a:lnTo>
                  <a:pt x="42" y="84"/>
                </a:lnTo>
                <a:lnTo>
                  <a:pt x="44" y="84"/>
                </a:lnTo>
                <a:lnTo>
                  <a:pt x="44" y="84"/>
                </a:lnTo>
                <a:lnTo>
                  <a:pt x="46" y="84"/>
                </a:lnTo>
                <a:lnTo>
                  <a:pt x="46" y="84"/>
                </a:lnTo>
                <a:lnTo>
                  <a:pt x="48" y="84"/>
                </a:lnTo>
                <a:lnTo>
                  <a:pt x="48" y="84"/>
                </a:lnTo>
                <a:lnTo>
                  <a:pt x="50" y="82"/>
                </a:lnTo>
                <a:lnTo>
                  <a:pt x="52" y="82"/>
                </a:lnTo>
                <a:lnTo>
                  <a:pt x="54" y="82"/>
                </a:lnTo>
                <a:lnTo>
                  <a:pt x="54" y="80"/>
                </a:lnTo>
                <a:lnTo>
                  <a:pt x="56" y="80"/>
                </a:lnTo>
                <a:lnTo>
                  <a:pt x="56" y="78"/>
                </a:lnTo>
                <a:lnTo>
                  <a:pt x="56" y="78"/>
                </a:lnTo>
                <a:lnTo>
                  <a:pt x="58" y="78"/>
                </a:lnTo>
                <a:lnTo>
                  <a:pt x="58" y="80"/>
                </a:lnTo>
                <a:lnTo>
                  <a:pt x="60" y="82"/>
                </a:lnTo>
                <a:lnTo>
                  <a:pt x="62" y="84"/>
                </a:lnTo>
                <a:lnTo>
                  <a:pt x="62" y="86"/>
                </a:lnTo>
                <a:lnTo>
                  <a:pt x="62" y="88"/>
                </a:lnTo>
                <a:lnTo>
                  <a:pt x="62" y="90"/>
                </a:lnTo>
                <a:lnTo>
                  <a:pt x="62" y="90"/>
                </a:lnTo>
                <a:lnTo>
                  <a:pt x="64" y="92"/>
                </a:lnTo>
                <a:lnTo>
                  <a:pt x="64" y="94"/>
                </a:lnTo>
                <a:lnTo>
                  <a:pt x="66" y="96"/>
                </a:lnTo>
                <a:lnTo>
                  <a:pt x="70" y="98"/>
                </a:lnTo>
                <a:lnTo>
                  <a:pt x="70" y="98"/>
                </a:lnTo>
                <a:lnTo>
                  <a:pt x="72" y="100"/>
                </a:lnTo>
                <a:lnTo>
                  <a:pt x="72" y="100"/>
                </a:lnTo>
                <a:lnTo>
                  <a:pt x="72" y="100"/>
                </a:lnTo>
                <a:lnTo>
                  <a:pt x="74" y="102"/>
                </a:lnTo>
                <a:lnTo>
                  <a:pt x="74" y="102"/>
                </a:lnTo>
                <a:lnTo>
                  <a:pt x="76" y="104"/>
                </a:lnTo>
                <a:lnTo>
                  <a:pt x="78" y="106"/>
                </a:lnTo>
                <a:lnTo>
                  <a:pt x="78" y="106"/>
                </a:lnTo>
                <a:lnTo>
                  <a:pt x="80" y="108"/>
                </a:lnTo>
                <a:lnTo>
                  <a:pt x="82" y="108"/>
                </a:lnTo>
                <a:lnTo>
                  <a:pt x="82" y="108"/>
                </a:lnTo>
                <a:lnTo>
                  <a:pt x="82" y="110"/>
                </a:lnTo>
                <a:lnTo>
                  <a:pt x="84" y="112"/>
                </a:lnTo>
                <a:lnTo>
                  <a:pt x="84" y="114"/>
                </a:lnTo>
                <a:lnTo>
                  <a:pt x="86" y="120"/>
                </a:lnTo>
                <a:lnTo>
                  <a:pt x="86" y="120"/>
                </a:lnTo>
                <a:lnTo>
                  <a:pt x="86" y="122"/>
                </a:lnTo>
                <a:lnTo>
                  <a:pt x="86" y="128"/>
                </a:lnTo>
                <a:lnTo>
                  <a:pt x="86" y="134"/>
                </a:lnTo>
                <a:lnTo>
                  <a:pt x="86" y="138"/>
                </a:lnTo>
                <a:lnTo>
                  <a:pt x="86" y="142"/>
                </a:lnTo>
                <a:lnTo>
                  <a:pt x="86" y="146"/>
                </a:lnTo>
                <a:lnTo>
                  <a:pt x="84" y="152"/>
                </a:lnTo>
                <a:lnTo>
                  <a:pt x="84" y="156"/>
                </a:lnTo>
                <a:lnTo>
                  <a:pt x="82" y="156"/>
                </a:lnTo>
                <a:lnTo>
                  <a:pt x="80" y="154"/>
                </a:lnTo>
                <a:lnTo>
                  <a:pt x="78" y="152"/>
                </a:lnTo>
                <a:lnTo>
                  <a:pt x="76" y="150"/>
                </a:lnTo>
                <a:lnTo>
                  <a:pt x="76" y="148"/>
                </a:lnTo>
                <a:lnTo>
                  <a:pt x="74" y="144"/>
                </a:lnTo>
                <a:lnTo>
                  <a:pt x="72" y="140"/>
                </a:lnTo>
                <a:lnTo>
                  <a:pt x="70" y="138"/>
                </a:lnTo>
                <a:lnTo>
                  <a:pt x="70" y="136"/>
                </a:lnTo>
                <a:lnTo>
                  <a:pt x="68" y="136"/>
                </a:lnTo>
                <a:lnTo>
                  <a:pt x="66" y="134"/>
                </a:lnTo>
                <a:lnTo>
                  <a:pt x="66" y="132"/>
                </a:lnTo>
                <a:lnTo>
                  <a:pt x="64" y="130"/>
                </a:lnTo>
                <a:lnTo>
                  <a:pt x="64" y="128"/>
                </a:lnTo>
                <a:lnTo>
                  <a:pt x="62" y="128"/>
                </a:lnTo>
                <a:lnTo>
                  <a:pt x="62" y="126"/>
                </a:lnTo>
                <a:lnTo>
                  <a:pt x="62" y="126"/>
                </a:lnTo>
                <a:lnTo>
                  <a:pt x="62" y="124"/>
                </a:lnTo>
                <a:lnTo>
                  <a:pt x="60" y="124"/>
                </a:lnTo>
                <a:lnTo>
                  <a:pt x="60" y="122"/>
                </a:lnTo>
                <a:lnTo>
                  <a:pt x="58" y="122"/>
                </a:lnTo>
                <a:lnTo>
                  <a:pt x="56" y="120"/>
                </a:lnTo>
                <a:lnTo>
                  <a:pt x="54" y="118"/>
                </a:lnTo>
                <a:lnTo>
                  <a:pt x="52" y="116"/>
                </a:lnTo>
                <a:lnTo>
                  <a:pt x="52" y="116"/>
                </a:lnTo>
                <a:lnTo>
                  <a:pt x="50" y="114"/>
                </a:lnTo>
                <a:lnTo>
                  <a:pt x="50" y="112"/>
                </a:lnTo>
                <a:lnTo>
                  <a:pt x="48" y="110"/>
                </a:lnTo>
                <a:lnTo>
                  <a:pt x="48" y="110"/>
                </a:lnTo>
                <a:lnTo>
                  <a:pt x="46" y="108"/>
                </a:lnTo>
                <a:lnTo>
                  <a:pt x="44" y="106"/>
                </a:lnTo>
                <a:lnTo>
                  <a:pt x="44" y="106"/>
                </a:lnTo>
                <a:lnTo>
                  <a:pt x="42" y="106"/>
                </a:lnTo>
                <a:lnTo>
                  <a:pt x="42" y="104"/>
                </a:lnTo>
                <a:lnTo>
                  <a:pt x="40" y="104"/>
                </a:lnTo>
                <a:lnTo>
                  <a:pt x="40" y="104"/>
                </a:lnTo>
                <a:lnTo>
                  <a:pt x="38" y="102"/>
                </a:lnTo>
                <a:lnTo>
                  <a:pt x="36" y="102"/>
                </a:lnTo>
                <a:lnTo>
                  <a:pt x="36" y="100"/>
                </a:lnTo>
                <a:lnTo>
                  <a:pt x="34" y="98"/>
                </a:lnTo>
                <a:lnTo>
                  <a:pt x="34" y="98"/>
                </a:lnTo>
                <a:lnTo>
                  <a:pt x="32" y="96"/>
                </a:lnTo>
                <a:lnTo>
                  <a:pt x="30" y="96"/>
                </a:lnTo>
                <a:lnTo>
                  <a:pt x="30" y="94"/>
                </a:lnTo>
                <a:lnTo>
                  <a:pt x="28" y="94"/>
                </a:lnTo>
                <a:lnTo>
                  <a:pt x="26" y="92"/>
                </a:lnTo>
                <a:lnTo>
                  <a:pt x="24" y="90"/>
                </a:lnTo>
                <a:lnTo>
                  <a:pt x="24" y="88"/>
                </a:lnTo>
                <a:lnTo>
                  <a:pt x="22" y="86"/>
                </a:lnTo>
                <a:lnTo>
                  <a:pt x="20" y="84"/>
                </a:lnTo>
                <a:lnTo>
                  <a:pt x="20" y="84"/>
                </a:lnTo>
                <a:lnTo>
                  <a:pt x="18" y="82"/>
                </a:lnTo>
                <a:lnTo>
                  <a:pt x="16" y="78"/>
                </a:lnTo>
                <a:lnTo>
                  <a:pt x="16" y="76"/>
                </a:lnTo>
                <a:lnTo>
                  <a:pt x="14" y="76"/>
                </a:lnTo>
                <a:lnTo>
                  <a:pt x="14" y="74"/>
                </a:lnTo>
                <a:lnTo>
                  <a:pt x="12" y="72"/>
                </a:lnTo>
                <a:lnTo>
                  <a:pt x="12" y="72"/>
                </a:lnTo>
                <a:lnTo>
                  <a:pt x="10" y="72"/>
                </a:lnTo>
                <a:lnTo>
                  <a:pt x="10" y="70"/>
                </a:lnTo>
                <a:lnTo>
                  <a:pt x="8" y="70"/>
                </a:lnTo>
                <a:lnTo>
                  <a:pt x="6" y="68"/>
                </a:lnTo>
                <a:lnTo>
                  <a:pt x="4" y="64"/>
                </a:lnTo>
                <a:lnTo>
                  <a:pt x="2" y="60"/>
                </a:lnTo>
                <a:lnTo>
                  <a:pt x="2" y="58"/>
                </a:lnTo>
                <a:lnTo>
                  <a:pt x="0" y="60"/>
                </a:lnTo>
                <a:lnTo>
                  <a:pt x="0" y="62"/>
                </a:lnTo>
                <a:lnTo>
                  <a:pt x="2" y="64"/>
                </a:lnTo>
                <a:lnTo>
                  <a:pt x="2" y="66"/>
                </a:lnTo>
                <a:lnTo>
                  <a:pt x="2" y="68"/>
                </a:lnTo>
                <a:lnTo>
                  <a:pt x="4" y="68"/>
                </a:lnTo>
                <a:lnTo>
                  <a:pt x="6" y="70"/>
                </a:lnTo>
                <a:lnTo>
                  <a:pt x="8" y="70"/>
                </a:lnTo>
                <a:lnTo>
                  <a:pt x="8" y="72"/>
                </a:lnTo>
                <a:lnTo>
                  <a:pt x="10" y="72"/>
                </a:lnTo>
                <a:lnTo>
                  <a:pt x="10" y="72"/>
                </a:lnTo>
                <a:lnTo>
                  <a:pt x="10" y="74"/>
                </a:lnTo>
                <a:lnTo>
                  <a:pt x="10" y="74"/>
                </a:lnTo>
                <a:lnTo>
                  <a:pt x="10" y="76"/>
                </a:lnTo>
                <a:lnTo>
                  <a:pt x="12" y="78"/>
                </a:lnTo>
                <a:lnTo>
                  <a:pt x="16" y="82"/>
                </a:lnTo>
                <a:lnTo>
                  <a:pt x="18" y="84"/>
                </a:lnTo>
                <a:lnTo>
                  <a:pt x="18" y="86"/>
                </a:lnTo>
                <a:lnTo>
                  <a:pt x="18" y="86"/>
                </a:lnTo>
                <a:lnTo>
                  <a:pt x="20" y="88"/>
                </a:lnTo>
                <a:lnTo>
                  <a:pt x="20" y="88"/>
                </a:lnTo>
                <a:lnTo>
                  <a:pt x="20" y="90"/>
                </a:lnTo>
                <a:lnTo>
                  <a:pt x="22" y="90"/>
                </a:lnTo>
                <a:lnTo>
                  <a:pt x="24" y="92"/>
                </a:lnTo>
                <a:lnTo>
                  <a:pt x="26" y="94"/>
                </a:lnTo>
                <a:lnTo>
                  <a:pt x="28" y="96"/>
                </a:lnTo>
                <a:lnTo>
                  <a:pt x="28" y="98"/>
                </a:lnTo>
                <a:lnTo>
                  <a:pt x="30" y="98"/>
                </a:lnTo>
                <a:lnTo>
                  <a:pt x="30" y="100"/>
                </a:lnTo>
                <a:lnTo>
                  <a:pt x="30" y="102"/>
                </a:lnTo>
                <a:lnTo>
                  <a:pt x="32" y="102"/>
                </a:lnTo>
                <a:lnTo>
                  <a:pt x="34" y="104"/>
                </a:lnTo>
                <a:lnTo>
                  <a:pt x="36" y="106"/>
                </a:lnTo>
                <a:lnTo>
                  <a:pt x="38" y="108"/>
                </a:lnTo>
                <a:lnTo>
                  <a:pt x="40" y="110"/>
                </a:lnTo>
                <a:lnTo>
                  <a:pt x="40" y="110"/>
                </a:lnTo>
                <a:lnTo>
                  <a:pt x="42" y="110"/>
                </a:lnTo>
                <a:lnTo>
                  <a:pt x="42" y="112"/>
                </a:lnTo>
                <a:lnTo>
                  <a:pt x="42" y="112"/>
                </a:lnTo>
                <a:lnTo>
                  <a:pt x="42" y="112"/>
                </a:lnTo>
                <a:lnTo>
                  <a:pt x="40" y="112"/>
                </a:lnTo>
                <a:lnTo>
                  <a:pt x="40" y="112"/>
                </a:lnTo>
                <a:lnTo>
                  <a:pt x="40" y="114"/>
                </a:lnTo>
                <a:lnTo>
                  <a:pt x="38" y="114"/>
                </a:lnTo>
                <a:lnTo>
                  <a:pt x="38" y="114"/>
                </a:lnTo>
                <a:lnTo>
                  <a:pt x="36" y="114"/>
                </a:lnTo>
                <a:lnTo>
                  <a:pt x="36" y="112"/>
                </a:lnTo>
                <a:lnTo>
                  <a:pt x="34" y="112"/>
                </a:lnTo>
                <a:lnTo>
                  <a:pt x="30" y="112"/>
                </a:lnTo>
                <a:lnTo>
                  <a:pt x="30" y="110"/>
                </a:lnTo>
                <a:lnTo>
                  <a:pt x="28" y="110"/>
                </a:lnTo>
                <a:lnTo>
                  <a:pt x="26" y="110"/>
                </a:lnTo>
                <a:lnTo>
                  <a:pt x="26" y="110"/>
                </a:lnTo>
                <a:lnTo>
                  <a:pt x="24" y="110"/>
                </a:lnTo>
                <a:lnTo>
                  <a:pt x="24" y="108"/>
                </a:lnTo>
                <a:lnTo>
                  <a:pt x="22" y="106"/>
                </a:lnTo>
                <a:lnTo>
                  <a:pt x="20" y="106"/>
                </a:lnTo>
                <a:lnTo>
                  <a:pt x="18" y="104"/>
                </a:lnTo>
                <a:lnTo>
                  <a:pt x="18" y="102"/>
                </a:lnTo>
                <a:lnTo>
                  <a:pt x="16" y="102"/>
                </a:lnTo>
                <a:lnTo>
                  <a:pt x="16" y="102"/>
                </a:lnTo>
                <a:lnTo>
                  <a:pt x="14" y="100"/>
                </a:lnTo>
                <a:lnTo>
                  <a:pt x="14" y="100"/>
                </a:lnTo>
                <a:lnTo>
                  <a:pt x="12" y="98"/>
                </a:lnTo>
                <a:lnTo>
                  <a:pt x="14" y="100"/>
                </a:lnTo>
                <a:lnTo>
                  <a:pt x="14" y="100"/>
                </a:lnTo>
                <a:lnTo>
                  <a:pt x="14" y="102"/>
                </a:lnTo>
                <a:lnTo>
                  <a:pt x="14" y="102"/>
                </a:lnTo>
                <a:lnTo>
                  <a:pt x="16" y="102"/>
                </a:lnTo>
                <a:lnTo>
                  <a:pt x="16" y="104"/>
                </a:lnTo>
                <a:lnTo>
                  <a:pt x="18" y="106"/>
                </a:lnTo>
                <a:lnTo>
                  <a:pt x="20" y="106"/>
                </a:lnTo>
                <a:lnTo>
                  <a:pt x="22" y="108"/>
                </a:lnTo>
                <a:lnTo>
                  <a:pt x="22" y="110"/>
                </a:lnTo>
                <a:lnTo>
                  <a:pt x="24" y="112"/>
                </a:lnTo>
                <a:lnTo>
                  <a:pt x="26" y="112"/>
                </a:lnTo>
                <a:lnTo>
                  <a:pt x="26" y="112"/>
                </a:lnTo>
                <a:lnTo>
                  <a:pt x="26" y="114"/>
                </a:lnTo>
                <a:lnTo>
                  <a:pt x="28" y="114"/>
                </a:lnTo>
                <a:lnTo>
                  <a:pt x="28" y="114"/>
                </a:lnTo>
                <a:lnTo>
                  <a:pt x="24" y="114"/>
                </a:lnTo>
                <a:lnTo>
                  <a:pt x="22" y="114"/>
                </a:lnTo>
                <a:lnTo>
                  <a:pt x="20" y="116"/>
                </a:lnTo>
                <a:lnTo>
                  <a:pt x="18" y="116"/>
                </a:lnTo>
                <a:lnTo>
                  <a:pt x="16" y="118"/>
                </a:lnTo>
                <a:lnTo>
                  <a:pt x="16" y="118"/>
                </a:lnTo>
                <a:lnTo>
                  <a:pt x="14" y="118"/>
                </a:lnTo>
                <a:lnTo>
                  <a:pt x="14" y="118"/>
                </a:lnTo>
                <a:lnTo>
                  <a:pt x="16" y="118"/>
                </a:lnTo>
                <a:lnTo>
                  <a:pt x="18" y="120"/>
                </a:lnTo>
                <a:lnTo>
                  <a:pt x="18" y="120"/>
                </a:lnTo>
                <a:lnTo>
                  <a:pt x="20" y="120"/>
                </a:lnTo>
                <a:lnTo>
                  <a:pt x="20" y="118"/>
                </a:lnTo>
                <a:lnTo>
                  <a:pt x="22" y="118"/>
                </a:lnTo>
                <a:lnTo>
                  <a:pt x="22" y="118"/>
                </a:lnTo>
                <a:lnTo>
                  <a:pt x="22" y="118"/>
                </a:lnTo>
                <a:lnTo>
                  <a:pt x="22" y="118"/>
                </a:lnTo>
                <a:lnTo>
                  <a:pt x="22" y="118"/>
                </a:lnTo>
                <a:lnTo>
                  <a:pt x="24" y="118"/>
                </a:lnTo>
                <a:lnTo>
                  <a:pt x="24" y="118"/>
                </a:lnTo>
                <a:lnTo>
                  <a:pt x="24" y="118"/>
                </a:lnTo>
                <a:lnTo>
                  <a:pt x="26" y="116"/>
                </a:lnTo>
                <a:lnTo>
                  <a:pt x="28" y="118"/>
                </a:lnTo>
                <a:lnTo>
                  <a:pt x="30" y="118"/>
                </a:lnTo>
                <a:lnTo>
                  <a:pt x="32" y="118"/>
                </a:lnTo>
                <a:lnTo>
                  <a:pt x="34" y="118"/>
                </a:lnTo>
                <a:lnTo>
                  <a:pt x="34" y="118"/>
                </a:lnTo>
                <a:lnTo>
                  <a:pt x="36" y="118"/>
                </a:lnTo>
                <a:lnTo>
                  <a:pt x="38" y="118"/>
                </a:lnTo>
                <a:lnTo>
                  <a:pt x="40" y="118"/>
                </a:lnTo>
                <a:lnTo>
                  <a:pt x="42" y="118"/>
                </a:lnTo>
                <a:lnTo>
                  <a:pt x="44" y="118"/>
                </a:lnTo>
                <a:lnTo>
                  <a:pt x="46" y="120"/>
                </a:lnTo>
                <a:lnTo>
                  <a:pt x="48" y="120"/>
                </a:lnTo>
                <a:lnTo>
                  <a:pt x="48" y="120"/>
                </a:lnTo>
                <a:lnTo>
                  <a:pt x="50" y="122"/>
                </a:lnTo>
                <a:lnTo>
                  <a:pt x="50" y="122"/>
                </a:lnTo>
                <a:lnTo>
                  <a:pt x="50" y="124"/>
                </a:lnTo>
                <a:lnTo>
                  <a:pt x="52" y="124"/>
                </a:lnTo>
                <a:lnTo>
                  <a:pt x="54" y="126"/>
                </a:lnTo>
                <a:lnTo>
                  <a:pt x="56" y="128"/>
                </a:lnTo>
                <a:lnTo>
                  <a:pt x="58" y="130"/>
                </a:lnTo>
                <a:lnTo>
                  <a:pt x="60" y="134"/>
                </a:lnTo>
                <a:lnTo>
                  <a:pt x="62" y="136"/>
                </a:lnTo>
                <a:lnTo>
                  <a:pt x="64" y="138"/>
                </a:lnTo>
                <a:lnTo>
                  <a:pt x="66" y="140"/>
                </a:lnTo>
                <a:lnTo>
                  <a:pt x="66" y="144"/>
                </a:lnTo>
                <a:lnTo>
                  <a:pt x="68" y="146"/>
                </a:lnTo>
                <a:lnTo>
                  <a:pt x="70" y="148"/>
                </a:lnTo>
                <a:lnTo>
                  <a:pt x="70" y="150"/>
                </a:lnTo>
                <a:lnTo>
                  <a:pt x="72" y="152"/>
                </a:lnTo>
                <a:lnTo>
                  <a:pt x="74" y="154"/>
                </a:lnTo>
                <a:lnTo>
                  <a:pt x="76" y="156"/>
                </a:lnTo>
                <a:lnTo>
                  <a:pt x="76" y="158"/>
                </a:lnTo>
                <a:lnTo>
                  <a:pt x="78" y="160"/>
                </a:lnTo>
                <a:lnTo>
                  <a:pt x="78" y="164"/>
                </a:lnTo>
                <a:lnTo>
                  <a:pt x="80" y="170"/>
                </a:lnTo>
                <a:lnTo>
                  <a:pt x="80" y="172"/>
                </a:lnTo>
                <a:lnTo>
                  <a:pt x="80" y="176"/>
                </a:lnTo>
                <a:lnTo>
                  <a:pt x="80" y="187"/>
                </a:lnTo>
                <a:lnTo>
                  <a:pt x="82" y="199"/>
                </a:lnTo>
                <a:lnTo>
                  <a:pt x="82" y="207"/>
                </a:lnTo>
                <a:lnTo>
                  <a:pt x="82" y="213"/>
                </a:lnTo>
                <a:lnTo>
                  <a:pt x="82" y="219"/>
                </a:lnTo>
                <a:lnTo>
                  <a:pt x="80" y="2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5" name="Freeform 41"/>
          <p:cNvSpPr>
            <a:spLocks/>
          </p:cNvSpPr>
          <p:nvPr userDrawn="1"/>
        </p:nvSpPr>
        <p:spPr bwMode="auto">
          <a:xfrm>
            <a:off x="6096000" y="-7086327"/>
            <a:ext cx="19050" cy="47625"/>
          </a:xfrm>
          <a:custGeom>
            <a:avLst/>
            <a:gdLst>
              <a:gd name="T0" fmla="*/ 6 w 12"/>
              <a:gd name="T1" fmla="*/ 0 h 30"/>
              <a:gd name="T2" fmla="*/ 8 w 12"/>
              <a:gd name="T3" fmla="*/ 2 h 30"/>
              <a:gd name="T4" fmla="*/ 10 w 12"/>
              <a:gd name="T5" fmla="*/ 6 h 30"/>
              <a:gd name="T6" fmla="*/ 12 w 12"/>
              <a:gd name="T7" fmla="*/ 10 h 30"/>
              <a:gd name="T8" fmla="*/ 12 w 12"/>
              <a:gd name="T9" fmla="*/ 14 h 30"/>
              <a:gd name="T10" fmla="*/ 12 w 12"/>
              <a:gd name="T11" fmla="*/ 18 h 30"/>
              <a:gd name="T12" fmla="*/ 12 w 12"/>
              <a:gd name="T13" fmla="*/ 22 h 30"/>
              <a:gd name="T14" fmla="*/ 10 w 12"/>
              <a:gd name="T15" fmla="*/ 26 h 30"/>
              <a:gd name="T16" fmla="*/ 6 w 12"/>
              <a:gd name="T17" fmla="*/ 30 h 30"/>
              <a:gd name="T18" fmla="*/ 4 w 12"/>
              <a:gd name="T19" fmla="*/ 26 h 30"/>
              <a:gd name="T20" fmla="*/ 2 w 12"/>
              <a:gd name="T21" fmla="*/ 22 h 30"/>
              <a:gd name="T22" fmla="*/ 2 w 12"/>
              <a:gd name="T23" fmla="*/ 18 h 30"/>
              <a:gd name="T24" fmla="*/ 0 w 12"/>
              <a:gd name="T25" fmla="*/ 16 h 30"/>
              <a:gd name="T26" fmla="*/ 0 w 12"/>
              <a:gd name="T27" fmla="*/ 12 h 30"/>
              <a:gd name="T28" fmla="*/ 2 w 12"/>
              <a:gd name="T29" fmla="*/ 8 h 30"/>
              <a:gd name="T30" fmla="*/ 4 w 12"/>
              <a:gd name="T31" fmla="*/ 4 h 30"/>
              <a:gd name="T32" fmla="*/ 6 w 12"/>
              <a:gd name="T3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30">
                <a:moveTo>
                  <a:pt x="6" y="0"/>
                </a:moveTo>
                <a:lnTo>
                  <a:pt x="8" y="2"/>
                </a:lnTo>
                <a:lnTo>
                  <a:pt x="10" y="6"/>
                </a:lnTo>
                <a:lnTo>
                  <a:pt x="12" y="10"/>
                </a:lnTo>
                <a:lnTo>
                  <a:pt x="12" y="14"/>
                </a:lnTo>
                <a:lnTo>
                  <a:pt x="12" y="18"/>
                </a:lnTo>
                <a:lnTo>
                  <a:pt x="12" y="22"/>
                </a:lnTo>
                <a:lnTo>
                  <a:pt x="10" y="26"/>
                </a:lnTo>
                <a:lnTo>
                  <a:pt x="6" y="30"/>
                </a:lnTo>
                <a:lnTo>
                  <a:pt x="4" y="26"/>
                </a:lnTo>
                <a:lnTo>
                  <a:pt x="2" y="22"/>
                </a:lnTo>
                <a:lnTo>
                  <a:pt x="2" y="18"/>
                </a:lnTo>
                <a:lnTo>
                  <a:pt x="0" y="16"/>
                </a:lnTo>
                <a:lnTo>
                  <a:pt x="0" y="12"/>
                </a:lnTo>
                <a:lnTo>
                  <a:pt x="2" y="8"/>
                </a:lnTo>
                <a:lnTo>
                  <a:pt x="4" y="4"/>
                </a:lnTo>
                <a:lnTo>
                  <a:pt x="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6" name="Freeform 42"/>
          <p:cNvSpPr>
            <a:spLocks/>
          </p:cNvSpPr>
          <p:nvPr userDrawn="1"/>
        </p:nvSpPr>
        <p:spPr bwMode="auto">
          <a:xfrm>
            <a:off x="6118225" y="-7114902"/>
            <a:ext cx="25400" cy="41275"/>
          </a:xfrm>
          <a:custGeom>
            <a:avLst/>
            <a:gdLst>
              <a:gd name="T0" fmla="*/ 2 w 16"/>
              <a:gd name="T1" fmla="*/ 0 h 26"/>
              <a:gd name="T2" fmla="*/ 4 w 16"/>
              <a:gd name="T3" fmla="*/ 2 h 26"/>
              <a:gd name="T4" fmla="*/ 6 w 16"/>
              <a:gd name="T5" fmla="*/ 4 h 26"/>
              <a:gd name="T6" fmla="*/ 10 w 16"/>
              <a:gd name="T7" fmla="*/ 8 h 26"/>
              <a:gd name="T8" fmla="*/ 12 w 16"/>
              <a:gd name="T9" fmla="*/ 10 h 26"/>
              <a:gd name="T10" fmla="*/ 14 w 16"/>
              <a:gd name="T11" fmla="*/ 14 h 26"/>
              <a:gd name="T12" fmla="*/ 16 w 16"/>
              <a:gd name="T13" fmla="*/ 18 h 26"/>
              <a:gd name="T14" fmla="*/ 16 w 16"/>
              <a:gd name="T15" fmla="*/ 22 h 26"/>
              <a:gd name="T16" fmla="*/ 16 w 16"/>
              <a:gd name="T17" fmla="*/ 26 h 26"/>
              <a:gd name="T18" fmla="*/ 12 w 16"/>
              <a:gd name="T19" fmla="*/ 24 h 26"/>
              <a:gd name="T20" fmla="*/ 10 w 16"/>
              <a:gd name="T21" fmla="*/ 22 h 26"/>
              <a:gd name="T22" fmla="*/ 6 w 16"/>
              <a:gd name="T23" fmla="*/ 20 h 26"/>
              <a:gd name="T24" fmla="*/ 4 w 16"/>
              <a:gd name="T25" fmla="*/ 16 h 26"/>
              <a:gd name="T26" fmla="*/ 2 w 16"/>
              <a:gd name="T27" fmla="*/ 12 h 26"/>
              <a:gd name="T28" fmla="*/ 0 w 16"/>
              <a:gd name="T29" fmla="*/ 8 h 26"/>
              <a:gd name="T30" fmla="*/ 0 w 16"/>
              <a:gd name="T31" fmla="*/ 4 h 26"/>
              <a:gd name="T32" fmla="*/ 2 w 16"/>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6">
                <a:moveTo>
                  <a:pt x="2" y="0"/>
                </a:moveTo>
                <a:lnTo>
                  <a:pt x="4" y="2"/>
                </a:lnTo>
                <a:lnTo>
                  <a:pt x="6" y="4"/>
                </a:lnTo>
                <a:lnTo>
                  <a:pt x="10" y="8"/>
                </a:lnTo>
                <a:lnTo>
                  <a:pt x="12" y="10"/>
                </a:lnTo>
                <a:lnTo>
                  <a:pt x="14" y="14"/>
                </a:lnTo>
                <a:lnTo>
                  <a:pt x="16" y="18"/>
                </a:lnTo>
                <a:lnTo>
                  <a:pt x="16" y="22"/>
                </a:lnTo>
                <a:lnTo>
                  <a:pt x="16" y="26"/>
                </a:lnTo>
                <a:lnTo>
                  <a:pt x="12" y="24"/>
                </a:lnTo>
                <a:lnTo>
                  <a:pt x="10" y="22"/>
                </a:lnTo>
                <a:lnTo>
                  <a:pt x="6" y="20"/>
                </a:lnTo>
                <a:lnTo>
                  <a:pt x="4" y="16"/>
                </a:lnTo>
                <a:lnTo>
                  <a:pt x="2" y="12"/>
                </a:lnTo>
                <a:lnTo>
                  <a:pt x="0" y="8"/>
                </a:lnTo>
                <a:lnTo>
                  <a:pt x="0" y="4"/>
                </a:lnTo>
                <a:lnTo>
                  <a:pt x="2"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7" name="Freeform 43"/>
          <p:cNvSpPr>
            <a:spLocks/>
          </p:cNvSpPr>
          <p:nvPr userDrawn="1"/>
        </p:nvSpPr>
        <p:spPr bwMode="auto">
          <a:xfrm>
            <a:off x="5886450" y="-7184752"/>
            <a:ext cx="41275" cy="25400"/>
          </a:xfrm>
          <a:custGeom>
            <a:avLst/>
            <a:gdLst>
              <a:gd name="T0" fmla="*/ 26 w 26"/>
              <a:gd name="T1" fmla="*/ 14 h 16"/>
              <a:gd name="T2" fmla="*/ 24 w 26"/>
              <a:gd name="T3" fmla="*/ 10 h 16"/>
              <a:gd name="T4" fmla="*/ 22 w 26"/>
              <a:gd name="T5" fmla="*/ 8 h 16"/>
              <a:gd name="T6" fmla="*/ 18 w 26"/>
              <a:gd name="T7" fmla="*/ 4 h 16"/>
              <a:gd name="T8" fmla="*/ 14 w 26"/>
              <a:gd name="T9" fmla="*/ 2 h 16"/>
              <a:gd name="T10" fmla="*/ 10 w 26"/>
              <a:gd name="T11" fmla="*/ 2 h 16"/>
              <a:gd name="T12" fmla="*/ 8 w 26"/>
              <a:gd name="T13" fmla="*/ 0 h 16"/>
              <a:gd name="T14" fmla="*/ 4 w 26"/>
              <a:gd name="T15" fmla="*/ 2 h 16"/>
              <a:gd name="T16" fmla="*/ 0 w 26"/>
              <a:gd name="T17" fmla="*/ 2 h 16"/>
              <a:gd name="T18" fmla="*/ 2 w 26"/>
              <a:gd name="T19" fmla="*/ 6 h 16"/>
              <a:gd name="T20" fmla="*/ 4 w 26"/>
              <a:gd name="T21" fmla="*/ 10 h 16"/>
              <a:gd name="T22" fmla="*/ 6 w 26"/>
              <a:gd name="T23" fmla="*/ 12 h 16"/>
              <a:gd name="T24" fmla="*/ 8 w 26"/>
              <a:gd name="T25" fmla="*/ 14 h 16"/>
              <a:gd name="T26" fmla="*/ 12 w 26"/>
              <a:gd name="T27" fmla="*/ 16 h 16"/>
              <a:gd name="T28" fmla="*/ 16 w 26"/>
              <a:gd name="T29" fmla="*/ 16 h 16"/>
              <a:gd name="T30" fmla="*/ 22 w 26"/>
              <a:gd name="T31" fmla="*/ 16 h 16"/>
              <a:gd name="T32" fmla="*/ 26 w 26"/>
              <a:gd name="T3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6">
                <a:moveTo>
                  <a:pt x="26" y="14"/>
                </a:moveTo>
                <a:lnTo>
                  <a:pt x="24" y="10"/>
                </a:lnTo>
                <a:lnTo>
                  <a:pt x="22" y="8"/>
                </a:lnTo>
                <a:lnTo>
                  <a:pt x="18" y="4"/>
                </a:lnTo>
                <a:lnTo>
                  <a:pt x="14" y="2"/>
                </a:lnTo>
                <a:lnTo>
                  <a:pt x="10" y="2"/>
                </a:lnTo>
                <a:lnTo>
                  <a:pt x="8" y="0"/>
                </a:lnTo>
                <a:lnTo>
                  <a:pt x="4" y="2"/>
                </a:lnTo>
                <a:lnTo>
                  <a:pt x="0" y="2"/>
                </a:lnTo>
                <a:lnTo>
                  <a:pt x="2" y="6"/>
                </a:lnTo>
                <a:lnTo>
                  <a:pt x="4" y="10"/>
                </a:lnTo>
                <a:lnTo>
                  <a:pt x="6" y="12"/>
                </a:lnTo>
                <a:lnTo>
                  <a:pt x="8" y="14"/>
                </a:lnTo>
                <a:lnTo>
                  <a:pt x="12" y="16"/>
                </a:lnTo>
                <a:lnTo>
                  <a:pt x="16" y="16"/>
                </a:lnTo>
                <a:lnTo>
                  <a:pt x="22" y="16"/>
                </a:lnTo>
                <a:lnTo>
                  <a:pt x="26" y="1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8" name="Freeform 44"/>
          <p:cNvSpPr>
            <a:spLocks/>
          </p:cNvSpPr>
          <p:nvPr userDrawn="1"/>
        </p:nvSpPr>
        <p:spPr bwMode="auto">
          <a:xfrm>
            <a:off x="6105525" y="-7324452"/>
            <a:ext cx="15875" cy="53975"/>
          </a:xfrm>
          <a:custGeom>
            <a:avLst/>
            <a:gdLst>
              <a:gd name="T0" fmla="*/ 10 w 10"/>
              <a:gd name="T1" fmla="*/ 34 h 34"/>
              <a:gd name="T2" fmla="*/ 10 w 10"/>
              <a:gd name="T3" fmla="*/ 28 h 34"/>
              <a:gd name="T4" fmla="*/ 10 w 10"/>
              <a:gd name="T5" fmla="*/ 24 h 34"/>
              <a:gd name="T6" fmla="*/ 10 w 10"/>
              <a:gd name="T7" fmla="*/ 20 h 34"/>
              <a:gd name="T8" fmla="*/ 10 w 10"/>
              <a:gd name="T9" fmla="*/ 14 h 34"/>
              <a:gd name="T10" fmla="*/ 10 w 10"/>
              <a:gd name="T11" fmla="*/ 10 h 34"/>
              <a:gd name="T12" fmla="*/ 8 w 10"/>
              <a:gd name="T13" fmla="*/ 6 h 34"/>
              <a:gd name="T14" fmla="*/ 6 w 10"/>
              <a:gd name="T15" fmla="*/ 4 h 34"/>
              <a:gd name="T16" fmla="*/ 2 w 10"/>
              <a:gd name="T17" fmla="*/ 0 h 34"/>
              <a:gd name="T18" fmla="*/ 0 w 10"/>
              <a:gd name="T19" fmla="*/ 8 h 34"/>
              <a:gd name="T20" fmla="*/ 0 w 10"/>
              <a:gd name="T21" fmla="*/ 14 h 34"/>
              <a:gd name="T22" fmla="*/ 0 w 10"/>
              <a:gd name="T23" fmla="*/ 18 h 34"/>
              <a:gd name="T24" fmla="*/ 0 w 10"/>
              <a:gd name="T25" fmla="*/ 22 h 34"/>
              <a:gd name="T26" fmla="*/ 2 w 10"/>
              <a:gd name="T27" fmla="*/ 26 h 34"/>
              <a:gd name="T28" fmla="*/ 4 w 10"/>
              <a:gd name="T29" fmla="*/ 30 h 34"/>
              <a:gd name="T30" fmla="*/ 6 w 10"/>
              <a:gd name="T31" fmla="*/ 32 h 34"/>
              <a:gd name="T32" fmla="*/ 10 w 10"/>
              <a:gd name="T3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34">
                <a:moveTo>
                  <a:pt x="10" y="34"/>
                </a:moveTo>
                <a:lnTo>
                  <a:pt x="10" y="28"/>
                </a:lnTo>
                <a:lnTo>
                  <a:pt x="10" y="24"/>
                </a:lnTo>
                <a:lnTo>
                  <a:pt x="10" y="20"/>
                </a:lnTo>
                <a:lnTo>
                  <a:pt x="10" y="14"/>
                </a:lnTo>
                <a:lnTo>
                  <a:pt x="10" y="10"/>
                </a:lnTo>
                <a:lnTo>
                  <a:pt x="8" y="6"/>
                </a:lnTo>
                <a:lnTo>
                  <a:pt x="6" y="4"/>
                </a:lnTo>
                <a:lnTo>
                  <a:pt x="2" y="0"/>
                </a:lnTo>
                <a:lnTo>
                  <a:pt x="0" y="8"/>
                </a:lnTo>
                <a:lnTo>
                  <a:pt x="0" y="14"/>
                </a:lnTo>
                <a:lnTo>
                  <a:pt x="0" y="18"/>
                </a:lnTo>
                <a:lnTo>
                  <a:pt x="0" y="22"/>
                </a:lnTo>
                <a:lnTo>
                  <a:pt x="2" y="26"/>
                </a:lnTo>
                <a:lnTo>
                  <a:pt x="4" y="30"/>
                </a:lnTo>
                <a:lnTo>
                  <a:pt x="6" y="32"/>
                </a:lnTo>
                <a:lnTo>
                  <a:pt x="10" y="3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9" name="Freeform 45"/>
          <p:cNvSpPr>
            <a:spLocks/>
          </p:cNvSpPr>
          <p:nvPr userDrawn="1"/>
        </p:nvSpPr>
        <p:spPr bwMode="auto">
          <a:xfrm>
            <a:off x="6127750" y="-7203802"/>
            <a:ext cx="19050" cy="47625"/>
          </a:xfrm>
          <a:custGeom>
            <a:avLst/>
            <a:gdLst>
              <a:gd name="T0" fmla="*/ 4 w 12"/>
              <a:gd name="T1" fmla="*/ 0 h 30"/>
              <a:gd name="T2" fmla="*/ 6 w 12"/>
              <a:gd name="T3" fmla="*/ 2 h 30"/>
              <a:gd name="T4" fmla="*/ 8 w 12"/>
              <a:gd name="T5" fmla="*/ 6 h 30"/>
              <a:gd name="T6" fmla="*/ 10 w 12"/>
              <a:gd name="T7" fmla="*/ 10 h 30"/>
              <a:gd name="T8" fmla="*/ 12 w 12"/>
              <a:gd name="T9" fmla="*/ 14 h 30"/>
              <a:gd name="T10" fmla="*/ 12 w 12"/>
              <a:gd name="T11" fmla="*/ 18 h 30"/>
              <a:gd name="T12" fmla="*/ 10 w 12"/>
              <a:gd name="T13" fmla="*/ 22 h 30"/>
              <a:gd name="T14" fmla="*/ 8 w 12"/>
              <a:gd name="T15" fmla="*/ 26 h 30"/>
              <a:gd name="T16" fmla="*/ 6 w 12"/>
              <a:gd name="T17" fmla="*/ 30 h 30"/>
              <a:gd name="T18" fmla="*/ 2 w 12"/>
              <a:gd name="T19" fmla="*/ 26 h 30"/>
              <a:gd name="T20" fmla="*/ 0 w 12"/>
              <a:gd name="T21" fmla="*/ 24 h 30"/>
              <a:gd name="T22" fmla="*/ 0 w 12"/>
              <a:gd name="T23" fmla="*/ 20 h 30"/>
              <a:gd name="T24" fmla="*/ 0 w 12"/>
              <a:gd name="T25" fmla="*/ 16 h 30"/>
              <a:gd name="T26" fmla="*/ 0 w 12"/>
              <a:gd name="T27" fmla="*/ 12 h 30"/>
              <a:gd name="T28" fmla="*/ 0 w 12"/>
              <a:gd name="T29" fmla="*/ 8 h 30"/>
              <a:gd name="T30" fmla="*/ 2 w 12"/>
              <a:gd name="T31" fmla="*/ 4 h 30"/>
              <a:gd name="T32" fmla="*/ 4 w 12"/>
              <a:gd name="T3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30">
                <a:moveTo>
                  <a:pt x="4" y="0"/>
                </a:moveTo>
                <a:lnTo>
                  <a:pt x="6" y="2"/>
                </a:lnTo>
                <a:lnTo>
                  <a:pt x="8" y="6"/>
                </a:lnTo>
                <a:lnTo>
                  <a:pt x="10" y="10"/>
                </a:lnTo>
                <a:lnTo>
                  <a:pt x="12" y="14"/>
                </a:lnTo>
                <a:lnTo>
                  <a:pt x="12" y="18"/>
                </a:lnTo>
                <a:lnTo>
                  <a:pt x="10" y="22"/>
                </a:lnTo>
                <a:lnTo>
                  <a:pt x="8" y="26"/>
                </a:lnTo>
                <a:lnTo>
                  <a:pt x="6" y="30"/>
                </a:lnTo>
                <a:lnTo>
                  <a:pt x="2" y="26"/>
                </a:lnTo>
                <a:lnTo>
                  <a:pt x="0" y="24"/>
                </a:lnTo>
                <a:lnTo>
                  <a:pt x="0" y="20"/>
                </a:lnTo>
                <a:lnTo>
                  <a:pt x="0" y="16"/>
                </a:lnTo>
                <a:lnTo>
                  <a:pt x="0" y="12"/>
                </a:lnTo>
                <a:lnTo>
                  <a:pt x="0" y="8"/>
                </a:lnTo>
                <a:lnTo>
                  <a:pt x="2" y="4"/>
                </a:lnTo>
                <a:lnTo>
                  <a:pt x="4"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0" name="Freeform 46"/>
          <p:cNvSpPr>
            <a:spLocks/>
          </p:cNvSpPr>
          <p:nvPr userDrawn="1"/>
        </p:nvSpPr>
        <p:spPr bwMode="auto">
          <a:xfrm>
            <a:off x="6038850" y="-7118077"/>
            <a:ext cx="25400" cy="41275"/>
          </a:xfrm>
          <a:custGeom>
            <a:avLst/>
            <a:gdLst>
              <a:gd name="T0" fmla="*/ 2 w 16"/>
              <a:gd name="T1" fmla="*/ 0 h 26"/>
              <a:gd name="T2" fmla="*/ 4 w 16"/>
              <a:gd name="T3" fmla="*/ 2 h 26"/>
              <a:gd name="T4" fmla="*/ 8 w 16"/>
              <a:gd name="T5" fmla="*/ 4 h 26"/>
              <a:gd name="T6" fmla="*/ 10 w 16"/>
              <a:gd name="T7" fmla="*/ 8 h 26"/>
              <a:gd name="T8" fmla="*/ 12 w 16"/>
              <a:gd name="T9" fmla="*/ 10 h 26"/>
              <a:gd name="T10" fmla="*/ 14 w 16"/>
              <a:gd name="T11" fmla="*/ 14 h 26"/>
              <a:gd name="T12" fmla="*/ 16 w 16"/>
              <a:gd name="T13" fmla="*/ 18 h 26"/>
              <a:gd name="T14" fmla="*/ 16 w 16"/>
              <a:gd name="T15" fmla="*/ 22 h 26"/>
              <a:gd name="T16" fmla="*/ 16 w 16"/>
              <a:gd name="T17" fmla="*/ 26 h 26"/>
              <a:gd name="T18" fmla="*/ 12 w 16"/>
              <a:gd name="T19" fmla="*/ 24 h 26"/>
              <a:gd name="T20" fmla="*/ 10 w 16"/>
              <a:gd name="T21" fmla="*/ 22 h 26"/>
              <a:gd name="T22" fmla="*/ 6 w 16"/>
              <a:gd name="T23" fmla="*/ 20 h 26"/>
              <a:gd name="T24" fmla="*/ 4 w 16"/>
              <a:gd name="T25" fmla="*/ 16 h 26"/>
              <a:gd name="T26" fmla="*/ 2 w 16"/>
              <a:gd name="T27" fmla="*/ 12 h 26"/>
              <a:gd name="T28" fmla="*/ 2 w 16"/>
              <a:gd name="T29" fmla="*/ 8 h 26"/>
              <a:gd name="T30" fmla="*/ 0 w 16"/>
              <a:gd name="T31" fmla="*/ 4 h 26"/>
              <a:gd name="T32" fmla="*/ 2 w 16"/>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6">
                <a:moveTo>
                  <a:pt x="2" y="0"/>
                </a:moveTo>
                <a:lnTo>
                  <a:pt x="4" y="2"/>
                </a:lnTo>
                <a:lnTo>
                  <a:pt x="8" y="4"/>
                </a:lnTo>
                <a:lnTo>
                  <a:pt x="10" y="8"/>
                </a:lnTo>
                <a:lnTo>
                  <a:pt x="12" y="10"/>
                </a:lnTo>
                <a:lnTo>
                  <a:pt x="14" y="14"/>
                </a:lnTo>
                <a:lnTo>
                  <a:pt x="16" y="18"/>
                </a:lnTo>
                <a:lnTo>
                  <a:pt x="16" y="22"/>
                </a:lnTo>
                <a:lnTo>
                  <a:pt x="16" y="26"/>
                </a:lnTo>
                <a:lnTo>
                  <a:pt x="12" y="24"/>
                </a:lnTo>
                <a:lnTo>
                  <a:pt x="10" y="22"/>
                </a:lnTo>
                <a:lnTo>
                  <a:pt x="6" y="20"/>
                </a:lnTo>
                <a:lnTo>
                  <a:pt x="4" y="16"/>
                </a:lnTo>
                <a:lnTo>
                  <a:pt x="2" y="12"/>
                </a:lnTo>
                <a:lnTo>
                  <a:pt x="2" y="8"/>
                </a:lnTo>
                <a:lnTo>
                  <a:pt x="0" y="4"/>
                </a:lnTo>
                <a:lnTo>
                  <a:pt x="2"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1" name="Freeform 47"/>
          <p:cNvSpPr>
            <a:spLocks/>
          </p:cNvSpPr>
          <p:nvPr userDrawn="1"/>
        </p:nvSpPr>
        <p:spPr bwMode="auto">
          <a:xfrm>
            <a:off x="5915025" y="-7273652"/>
            <a:ext cx="41275" cy="22225"/>
          </a:xfrm>
          <a:custGeom>
            <a:avLst/>
            <a:gdLst>
              <a:gd name="T0" fmla="*/ 26 w 26"/>
              <a:gd name="T1" fmla="*/ 12 h 14"/>
              <a:gd name="T2" fmla="*/ 24 w 26"/>
              <a:gd name="T3" fmla="*/ 8 h 14"/>
              <a:gd name="T4" fmla="*/ 20 w 26"/>
              <a:gd name="T5" fmla="*/ 6 h 14"/>
              <a:gd name="T6" fmla="*/ 18 w 26"/>
              <a:gd name="T7" fmla="*/ 2 h 14"/>
              <a:gd name="T8" fmla="*/ 14 w 26"/>
              <a:gd name="T9" fmla="*/ 0 h 14"/>
              <a:gd name="T10" fmla="*/ 10 w 26"/>
              <a:gd name="T11" fmla="*/ 0 h 14"/>
              <a:gd name="T12" fmla="*/ 6 w 26"/>
              <a:gd name="T13" fmla="*/ 0 h 14"/>
              <a:gd name="T14" fmla="*/ 2 w 26"/>
              <a:gd name="T15" fmla="*/ 0 h 14"/>
              <a:gd name="T16" fmla="*/ 0 w 26"/>
              <a:gd name="T17" fmla="*/ 0 h 14"/>
              <a:gd name="T18" fmla="*/ 0 w 26"/>
              <a:gd name="T19" fmla="*/ 4 h 14"/>
              <a:gd name="T20" fmla="*/ 4 w 26"/>
              <a:gd name="T21" fmla="*/ 8 h 14"/>
              <a:gd name="T22" fmla="*/ 6 w 26"/>
              <a:gd name="T23" fmla="*/ 10 h 14"/>
              <a:gd name="T24" fmla="*/ 8 w 26"/>
              <a:gd name="T25" fmla="*/ 12 h 14"/>
              <a:gd name="T26" fmla="*/ 12 w 26"/>
              <a:gd name="T27" fmla="*/ 14 h 14"/>
              <a:gd name="T28" fmla="*/ 16 w 26"/>
              <a:gd name="T29" fmla="*/ 14 h 14"/>
              <a:gd name="T30" fmla="*/ 20 w 26"/>
              <a:gd name="T31" fmla="*/ 14 h 14"/>
              <a:gd name="T32" fmla="*/ 26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26" y="12"/>
                </a:moveTo>
                <a:lnTo>
                  <a:pt x="24" y="8"/>
                </a:lnTo>
                <a:lnTo>
                  <a:pt x="20" y="6"/>
                </a:lnTo>
                <a:lnTo>
                  <a:pt x="18" y="2"/>
                </a:lnTo>
                <a:lnTo>
                  <a:pt x="14" y="0"/>
                </a:lnTo>
                <a:lnTo>
                  <a:pt x="10" y="0"/>
                </a:lnTo>
                <a:lnTo>
                  <a:pt x="6" y="0"/>
                </a:lnTo>
                <a:lnTo>
                  <a:pt x="2" y="0"/>
                </a:lnTo>
                <a:lnTo>
                  <a:pt x="0" y="0"/>
                </a:lnTo>
                <a:lnTo>
                  <a:pt x="0" y="4"/>
                </a:lnTo>
                <a:lnTo>
                  <a:pt x="4" y="8"/>
                </a:lnTo>
                <a:lnTo>
                  <a:pt x="6" y="10"/>
                </a:lnTo>
                <a:lnTo>
                  <a:pt x="8" y="12"/>
                </a:lnTo>
                <a:lnTo>
                  <a:pt x="12" y="14"/>
                </a:lnTo>
                <a:lnTo>
                  <a:pt x="16" y="14"/>
                </a:lnTo>
                <a:lnTo>
                  <a:pt x="20"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2" name="Freeform 48"/>
          <p:cNvSpPr>
            <a:spLocks/>
          </p:cNvSpPr>
          <p:nvPr userDrawn="1"/>
        </p:nvSpPr>
        <p:spPr bwMode="auto">
          <a:xfrm>
            <a:off x="6035675" y="-7238727"/>
            <a:ext cx="41275" cy="22225"/>
          </a:xfrm>
          <a:custGeom>
            <a:avLst/>
            <a:gdLst>
              <a:gd name="T0" fmla="*/ 0 w 26"/>
              <a:gd name="T1" fmla="*/ 14 h 14"/>
              <a:gd name="T2" fmla="*/ 2 w 26"/>
              <a:gd name="T3" fmla="*/ 14 h 14"/>
              <a:gd name="T4" fmla="*/ 6 w 26"/>
              <a:gd name="T5" fmla="*/ 14 h 14"/>
              <a:gd name="T6" fmla="*/ 10 w 26"/>
              <a:gd name="T7" fmla="*/ 14 h 14"/>
              <a:gd name="T8" fmla="*/ 14 w 26"/>
              <a:gd name="T9" fmla="*/ 12 h 14"/>
              <a:gd name="T10" fmla="*/ 18 w 26"/>
              <a:gd name="T11" fmla="*/ 12 h 14"/>
              <a:gd name="T12" fmla="*/ 22 w 26"/>
              <a:gd name="T13" fmla="*/ 10 h 14"/>
              <a:gd name="T14" fmla="*/ 24 w 26"/>
              <a:gd name="T15" fmla="*/ 8 h 14"/>
              <a:gd name="T16" fmla="*/ 26 w 26"/>
              <a:gd name="T17" fmla="*/ 4 h 14"/>
              <a:gd name="T18" fmla="*/ 22 w 26"/>
              <a:gd name="T19" fmla="*/ 2 h 14"/>
              <a:gd name="T20" fmla="*/ 18 w 26"/>
              <a:gd name="T21" fmla="*/ 2 h 14"/>
              <a:gd name="T22" fmla="*/ 14 w 26"/>
              <a:gd name="T23" fmla="*/ 0 h 14"/>
              <a:gd name="T24" fmla="*/ 10 w 26"/>
              <a:gd name="T25" fmla="*/ 0 h 14"/>
              <a:gd name="T26" fmla="*/ 8 w 26"/>
              <a:gd name="T27" fmla="*/ 2 h 14"/>
              <a:gd name="T28" fmla="*/ 4 w 26"/>
              <a:gd name="T29" fmla="*/ 4 h 14"/>
              <a:gd name="T30" fmla="*/ 2 w 26"/>
              <a:gd name="T31" fmla="*/ 8 h 14"/>
              <a:gd name="T32" fmla="*/ 0 w 26"/>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14"/>
                </a:moveTo>
                <a:lnTo>
                  <a:pt x="2" y="14"/>
                </a:lnTo>
                <a:lnTo>
                  <a:pt x="6" y="14"/>
                </a:lnTo>
                <a:lnTo>
                  <a:pt x="10" y="14"/>
                </a:lnTo>
                <a:lnTo>
                  <a:pt x="14" y="12"/>
                </a:lnTo>
                <a:lnTo>
                  <a:pt x="18" y="12"/>
                </a:lnTo>
                <a:lnTo>
                  <a:pt x="22" y="10"/>
                </a:lnTo>
                <a:lnTo>
                  <a:pt x="24" y="8"/>
                </a:lnTo>
                <a:lnTo>
                  <a:pt x="26" y="4"/>
                </a:lnTo>
                <a:lnTo>
                  <a:pt x="22" y="2"/>
                </a:lnTo>
                <a:lnTo>
                  <a:pt x="18" y="2"/>
                </a:lnTo>
                <a:lnTo>
                  <a:pt x="14" y="0"/>
                </a:lnTo>
                <a:lnTo>
                  <a:pt x="10" y="0"/>
                </a:lnTo>
                <a:lnTo>
                  <a:pt x="8" y="2"/>
                </a:lnTo>
                <a:lnTo>
                  <a:pt x="4" y="4"/>
                </a:lnTo>
                <a:lnTo>
                  <a:pt x="2" y="8"/>
                </a:lnTo>
                <a:lnTo>
                  <a:pt x="0" y="1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3" name="Freeform 49"/>
          <p:cNvSpPr>
            <a:spLocks/>
          </p:cNvSpPr>
          <p:nvPr userDrawn="1"/>
        </p:nvSpPr>
        <p:spPr bwMode="auto">
          <a:xfrm>
            <a:off x="5927725" y="-7241902"/>
            <a:ext cx="44450" cy="22225"/>
          </a:xfrm>
          <a:custGeom>
            <a:avLst/>
            <a:gdLst>
              <a:gd name="T0" fmla="*/ 0 w 28"/>
              <a:gd name="T1" fmla="*/ 12 h 14"/>
              <a:gd name="T2" fmla="*/ 4 w 28"/>
              <a:gd name="T3" fmla="*/ 14 h 14"/>
              <a:gd name="T4" fmla="*/ 8 w 28"/>
              <a:gd name="T5" fmla="*/ 14 h 14"/>
              <a:gd name="T6" fmla="*/ 12 w 28"/>
              <a:gd name="T7" fmla="*/ 12 h 14"/>
              <a:gd name="T8" fmla="*/ 14 w 28"/>
              <a:gd name="T9" fmla="*/ 12 h 14"/>
              <a:gd name="T10" fmla="*/ 18 w 28"/>
              <a:gd name="T11" fmla="*/ 10 h 14"/>
              <a:gd name="T12" fmla="*/ 22 w 28"/>
              <a:gd name="T13" fmla="*/ 8 h 14"/>
              <a:gd name="T14" fmla="*/ 24 w 28"/>
              <a:gd name="T15" fmla="*/ 6 h 14"/>
              <a:gd name="T16" fmla="*/ 28 w 28"/>
              <a:gd name="T17" fmla="*/ 4 h 14"/>
              <a:gd name="T18" fmla="*/ 22 w 28"/>
              <a:gd name="T19" fmla="*/ 2 h 14"/>
              <a:gd name="T20" fmla="*/ 18 w 28"/>
              <a:gd name="T21" fmla="*/ 0 h 14"/>
              <a:gd name="T22" fmla="*/ 14 w 28"/>
              <a:gd name="T23" fmla="*/ 0 h 14"/>
              <a:gd name="T24" fmla="*/ 12 w 28"/>
              <a:gd name="T25" fmla="*/ 0 h 14"/>
              <a:gd name="T26" fmla="*/ 8 w 28"/>
              <a:gd name="T27" fmla="*/ 0 h 14"/>
              <a:gd name="T28" fmla="*/ 4 w 28"/>
              <a:gd name="T29" fmla="*/ 4 h 14"/>
              <a:gd name="T30" fmla="*/ 2 w 28"/>
              <a:gd name="T31" fmla="*/ 8 h 14"/>
              <a:gd name="T32" fmla="*/ 0 w 28"/>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4">
                <a:moveTo>
                  <a:pt x="0" y="12"/>
                </a:moveTo>
                <a:lnTo>
                  <a:pt x="4" y="14"/>
                </a:lnTo>
                <a:lnTo>
                  <a:pt x="8" y="14"/>
                </a:lnTo>
                <a:lnTo>
                  <a:pt x="12" y="12"/>
                </a:lnTo>
                <a:lnTo>
                  <a:pt x="14" y="12"/>
                </a:lnTo>
                <a:lnTo>
                  <a:pt x="18" y="10"/>
                </a:lnTo>
                <a:lnTo>
                  <a:pt x="22" y="8"/>
                </a:lnTo>
                <a:lnTo>
                  <a:pt x="24" y="6"/>
                </a:lnTo>
                <a:lnTo>
                  <a:pt x="28" y="4"/>
                </a:lnTo>
                <a:lnTo>
                  <a:pt x="22" y="2"/>
                </a:lnTo>
                <a:lnTo>
                  <a:pt x="18" y="0"/>
                </a:lnTo>
                <a:lnTo>
                  <a:pt x="14" y="0"/>
                </a:lnTo>
                <a:lnTo>
                  <a:pt x="12" y="0"/>
                </a:lnTo>
                <a:lnTo>
                  <a:pt x="8" y="0"/>
                </a:lnTo>
                <a:lnTo>
                  <a:pt x="4" y="4"/>
                </a:lnTo>
                <a:lnTo>
                  <a:pt x="2" y="8"/>
                </a:lnTo>
                <a:lnTo>
                  <a:pt x="0"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4" name="Freeform 50"/>
          <p:cNvSpPr>
            <a:spLocks/>
          </p:cNvSpPr>
          <p:nvPr userDrawn="1"/>
        </p:nvSpPr>
        <p:spPr bwMode="auto">
          <a:xfrm>
            <a:off x="6140450" y="-7140302"/>
            <a:ext cx="44450" cy="25400"/>
          </a:xfrm>
          <a:custGeom>
            <a:avLst/>
            <a:gdLst>
              <a:gd name="T0" fmla="*/ 28 w 28"/>
              <a:gd name="T1" fmla="*/ 12 h 16"/>
              <a:gd name="T2" fmla="*/ 26 w 28"/>
              <a:gd name="T3" fmla="*/ 10 h 16"/>
              <a:gd name="T4" fmla="*/ 24 w 28"/>
              <a:gd name="T5" fmla="*/ 6 h 16"/>
              <a:gd name="T6" fmla="*/ 20 w 28"/>
              <a:gd name="T7" fmla="*/ 4 h 16"/>
              <a:gd name="T8" fmla="*/ 16 w 28"/>
              <a:gd name="T9" fmla="*/ 2 h 16"/>
              <a:gd name="T10" fmla="*/ 12 w 28"/>
              <a:gd name="T11" fmla="*/ 0 h 16"/>
              <a:gd name="T12" fmla="*/ 8 w 28"/>
              <a:gd name="T13" fmla="*/ 0 h 16"/>
              <a:gd name="T14" fmla="*/ 4 w 28"/>
              <a:gd name="T15" fmla="*/ 0 h 16"/>
              <a:gd name="T16" fmla="*/ 0 w 28"/>
              <a:gd name="T17" fmla="*/ 2 h 16"/>
              <a:gd name="T18" fmla="*/ 2 w 28"/>
              <a:gd name="T19" fmla="*/ 6 h 16"/>
              <a:gd name="T20" fmla="*/ 6 w 28"/>
              <a:gd name="T21" fmla="*/ 8 h 16"/>
              <a:gd name="T22" fmla="*/ 8 w 28"/>
              <a:gd name="T23" fmla="*/ 12 h 16"/>
              <a:gd name="T24" fmla="*/ 10 w 28"/>
              <a:gd name="T25" fmla="*/ 14 h 16"/>
              <a:gd name="T26" fmla="*/ 14 w 28"/>
              <a:gd name="T27" fmla="*/ 14 h 16"/>
              <a:gd name="T28" fmla="*/ 18 w 28"/>
              <a:gd name="T29" fmla="*/ 16 h 16"/>
              <a:gd name="T30" fmla="*/ 22 w 28"/>
              <a:gd name="T31" fmla="*/ 14 h 16"/>
              <a:gd name="T32" fmla="*/ 28 w 28"/>
              <a:gd name="T33"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
                <a:moveTo>
                  <a:pt x="28" y="12"/>
                </a:moveTo>
                <a:lnTo>
                  <a:pt x="26" y="10"/>
                </a:lnTo>
                <a:lnTo>
                  <a:pt x="24" y="6"/>
                </a:lnTo>
                <a:lnTo>
                  <a:pt x="20" y="4"/>
                </a:lnTo>
                <a:lnTo>
                  <a:pt x="16" y="2"/>
                </a:lnTo>
                <a:lnTo>
                  <a:pt x="12" y="0"/>
                </a:lnTo>
                <a:lnTo>
                  <a:pt x="8" y="0"/>
                </a:lnTo>
                <a:lnTo>
                  <a:pt x="4" y="0"/>
                </a:lnTo>
                <a:lnTo>
                  <a:pt x="0" y="2"/>
                </a:lnTo>
                <a:lnTo>
                  <a:pt x="2" y="6"/>
                </a:lnTo>
                <a:lnTo>
                  <a:pt x="6" y="8"/>
                </a:lnTo>
                <a:lnTo>
                  <a:pt x="8" y="12"/>
                </a:lnTo>
                <a:lnTo>
                  <a:pt x="10" y="14"/>
                </a:lnTo>
                <a:lnTo>
                  <a:pt x="14" y="14"/>
                </a:lnTo>
                <a:lnTo>
                  <a:pt x="18" y="16"/>
                </a:lnTo>
                <a:lnTo>
                  <a:pt x="22" y="14"/>
                </a:lnTo>
                <a:lnTo>
                  <a:pt x="28"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5" name="Freeform 51"/>
          <p:cNvSpPr>
            <a:spLocks/>
          </p:cNvSpPr>
          <p:nvPr userDrawn="1"/>
        </p:nvSpPr>
        <p:spPr bwMode="auto">
          <a:xfrm>
            <a:off x="5908675" y="-7140302"/>
            <a:ext cx="41275" cy="22225"/>
          </a:xfrm>
          <a:custGeom>
            <a:avLst/>
            <a:gdLst>
              <a:gd name="T0" fmla="*/ 0 w 26"/>
              <a:gd name="T1" fmla="*/ 8 h 14"/>
              <a:gd name="T2" fmla="*/ 2 w 26"/>
              <a:gd name="T3" fmla="*/ 6 h 14"/>
              <a:gd name="T4" fmla="*/ 6 w 26"/>
              <a:gd name="T5" fmla="*/ 4 h 14"/>
              <a:gd name="T6" fmla="*/ 8 w 26"/>
              <a:gd name="T7" fmla="*/ 2 h 14"/>
              <a:gd name="T8" fmla="*/ 12 w 26"/>
              <a:gd name="T9" fmla="*/ 0 h 14"/>
              <a:gd name="T10" fmla="*/ 16 w 26"/>
              <a:gd name="T11" fmla="*/ 0 h 14"/>
              <a:gd name="T12" fmla="*/ 20 w 26"/>
              <a:gd name="T13" fmla="*/ 2 h 14"/>
              <a:gd name="T14" fmla="*/ 24 w 26"/>
              <a:gd name="T15" fmla="*/ 4 h 14"/>
              <a:gd name="T16" fmla="*/ 26 w 26"/>
              <a:gd name="T17" fmla="*/ 8 h 14"/>
              <a:gd name="T18" fmla="*/ 24 w 26"/>
              <a:gd name="T19" fmla="*/ 10 h 14"/>
              <a:gd name="T20" fmla="*/ 20 w 26"/>
              <a:gd name="T21" fmla="*/ 12 h 14"/>
              <a:gd name="T22" fmla="*/ 18 w 26"/>
              <a:gd name="T23" fmla="*/ 14 h 14"/>
              <a:gd name="T24" fmla="*/ 14 w 26"/>
              <a:gd name="T25" fmla="*/ 14 h 14"/>
              <a:gd name="T26" fmla="*/ 10 w 26"/>
              <a:gd name="T27" fmla="*/ 14 h 14"/>
              <a:gd name="T28" fmla="*/ 6 w 26"/>
              <a:gd name="T29" fmla="*/ 12 h 14"/>
              <a:gd name="T30" fmla="*/ 4 w 26"/>
              <a:gd name="T31" fmla="*/ 10 h 14"/>
              <a:gd name="T32" fmla="*/ 0 w 26"/>
              <a:gd name="T33"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8"/>
                </a:moveTo>
                <a:lnTo>
                  <a:pt x="2" y="6"/>
                </a:lnTo>
                <a:lnTo>
                  <a:pt x="6" y="4"/>
                </a:lnTo>
                <a:lnTo>
                  <a:pt x="8" y="2"/>
                </a:lnTo>
                <a:lnTo>
                  <a:pt x="12" y="0"/>
                </a:lnTo>
                <a:lnTo>
                  <a:pt x="16" y="0"/>
                </a:lnTo>
                <a:lnTo>
                  <a:pt x="20" y="2"/>
                </a:lnTo>
                <a:lnTo>
                  <a:pt x="24" y="4"/>
                </a:lnTo>
                <a:lnTo>
                  <a:pt x="26" y="8"/>
                </a:lnTo>
                <a:lnTo>
                  <a:pt x="24" y="10"/>
                </a:lnTo>
                <a:lnTo>
                  <a:pt x="20" y="12"/>
                </a:lnTo>
                <a:lnTo>
                  <a:pt x="18" y="14"/>
                </a:lnTo>
                <a:lnTo>
                  <a:pt x="14" y="14"/>
                </a:lnTo>
                <a:lnTo>
                  <a:pt x="10" y="14"/>
                </a:lnTo>
                <a:lnTo>
                  <a:pt x="6" y="12"/>
                </a:lnTo>
                <a:lnTo>
                  <a:pt x="4" y="10"/>
                </a:lnTo>
                <a:lnTo>
                  <a:pt x="0" y="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6" name="Freeform 52"/>
          <p:cNvSpPr>
            <a:spLocks/>
          </p:cNvSpPr>
          <p:nvPr userDrawn="1"/>
        </p:nvSpPr>
        <p:spPr bwMode="auto">
          <a:xfrm>
            <a:off x="6096000" y="-7178402"/>
            <a:ext cx="25400" cy="41275"/>
          </a:xfrm>
          <a:custGeom>
            <a:avLst/>
            <a:gdLst>
              <a:gd name="T0" fmla="*/ 2 w 16"/>
              <a:gd name="T1" fmla="*/ 0 h 26"/>
              <a:gd name="T2" fmla="*/ 4 w 16"/>
              <a:gd name="T3" fmla="*/ 2 h 26"/>
              <a:gd name="T4" fmla="*/ 6 w 16"/>
              <a:gd name="T5" fmla="*/ 4 h 26"/>
              <a:gd name="T6" fmla="*/ 10 w 16"/>
              <a:gd name="T7" fmla="*/ 6 h 26"/>
              <a:gd name="T8" fmla="*/ 12 w 16"/>
              <a:gd name="T9" fmla="*/ 10 h 26"/>
              <a:gd name="T10" fmla="*/ 14 w 16"/>
              <a:gd name="T11" fmla="*/ 14 h 26"/>
              <a:gd name="T12" fmla="*/ 16 w 16"/>
              <a:gd name="T13" fmla="*/ 18 h 26"/>
              <a:gd name="T14" fmla="*/ 16 w 16"/>
              <a:gd name="T15" fmla="*/ 22 h 26"/>
              <a:gd name="T16" fmla="*/ 16 w 16"/>
              <a:gd name="T17" fmla="*/ 26 h 26"/>
              <a:gd name="T18" fmla="*/ 12 w 16"/>
              <a:gd name="T19" fmla="*/ 24 h 26"/>
              <a:gd name="T20" fmla="*/ 10 w 16"/>
              <a:gd name="T21" fmla="*/ 22 h 26"/>
              <a:gd name="T22" fmla="*/ 6 w 16"/>
              <a:gd name="T23" fmla="*/ 18 h 26"/>
              <a:gd name="T24" fmla="*/ 4 w 16"/>
              <a:gd name="T25" fmla="*/ 16 h 26"/>
              <a:gd name="T26" fmla="*/ 2 w 16"/>
              <a:gd name="T27" fmla="*/ 12 h 26"/>
              <a:gd name="T28" fmla="*/ 2 w 16"/>
              <a:gd name="T29" fmla="*/ 8 h 26"/>
              <a:gd name="T30" fmla="*/ 0 w 16"/>
              <a:gd name="T31" fmla="*/ 4 h 26"/>
              <a:gd name="T32" fmla="*/ 2 w 16"/>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6">
                <a:moveTo>
                  <a:pt x="2" y="0"/>
                </a:moveTo>
                <a:lnTo>
                  <a:pt x="4" y="2"/>
                </a:lnTo>
                <a:lnTo>
                  <a:pt x="6" y="4"/>
                </a:lnTo>
                <a:lnTo>
                  <a:pt x="10" y="6"/>
                </a:lnTo>
                <a:lnTo>
                  <a:pt x="12" y="10"/>
                </a:lnTo>
                <a:lnTo>
                  <a:pt x="14" y="14"/>
                </a:lnTo>
                <a:lnTo>
                  <a:pt x="16" y="18"/>
                </a:lnTo>
                <a:lnTo>
                  <a:pt x="16" y="22"/>
                </a:lnTo>
                <a:lnTo>
                  <a:pt x="16" y="26"/>
                </a:lnTo>
                <a:lnTo>
                  <a:pt x="12" y="24"/>
                </a:lnTo>
                <a:lnTo>
                  <a:pt x="10" y="22"/>
                </a:lnTo>
                <a:lnTo>
                  <a:pt x="6" y="18"/>
                </a:lnTo>
                <a:lnTo>
                  <a:pt x="4" y="16"/>
                </a:lnTo>
                <a:lnTo>
                  <a:pt x="2" y="12"/>
                </a:lnTo>
                <a:lnTo>
                  <a:pt x="2" y="8"/>
                </a:lnTo>
                <a:lnTo>
                  <a:pt x="0" y="4"/>
                </a:lnTo>
                <a:lnTo>
                  <a:pt x="2"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7" name="Freeform 53"/>
          <p:cNvSpPr>
            <a:spLocks/>
          </p:cNvSpPr>
          <p:nvPr userDrawn="1"/>
        </p:nvSpPr>
        <p:spPr bwMode="auto">
          <a:xfrm>
            <a:off x="6073775" y="-7327627"/>
            <a:ext cx="19050" cy="47625"/>
          </a:xfrm>
          <a:custGeom>
            <a:avLst/>
            <a:gdLst>
              <a:gd name="T0" fmla="*/ 4 w 12"/>
              <a:gd name="T1" fmla="*/ 0 h 30"/>
              <a:gd name="T2" fmla="*/ 8 w 12"/>
              <a:gd name="T3" fmla="*/ 4 h 30"/>
              <a:gd name="T4" fmla="*/ 10 w 12"/>
              <a:gd name="T5" fmla="*/ 8 h 30"/>
              <a:gd name="T6" fmla="*/ 10 w 12"/>
              <a:gd name="T7" fmla="*/ 10 h 30"/>
              <a:gd name="T8" fmla="*/ 12 w 12"/>
              <a:gd name="T9" fmla="*/ 14 h 30"/>
              <a:gd name="T10" fmla="*/ 12 w 12"/>
              <a:gd name="T11" fmla="*/ 18 h 30"/>
              <a:gd name="T12" fmla="*/ 10 w 12"/>
              <a:gd name="T13" fmla="*/ 22 h 30"/>
              <a:gd name="T14" fmla="*/ 8 w 12"/>
              <a:gd name="T15" fmla="*/ 26 h 30"/>
              <a:gd name="T16" fmla="*/ 6 w 12"/>
              <a:gd name="T17" fmla="*/ 30 h 30"/>
              <a:gd name="T18" fmla="*/ 4 w 12"/>
              <a:gd name="T19" fmla="*/ 28 h 30"/>
              <a:gd name="T20" fmla="*/ 2 w 12"/>
              <a:gd name="T21" fmla="*/ 24 h 30"/>
              <a:gd name="T22" fmla="*/ 0 w 12"/>
              <a:gd name="T23" fmla="*/ 20 h 30"/>
              <a:gd name="T24" fmla="*/ 0 w 12"/>
              <a:gd name="T25" fmla="*/ 16 h 30"/>
              <a:gd name="T26" fmla="*/ 0 w 12"/>
              <a:gd name="T27" fmla="*/ 12 h 30"/>
              <a:gd name="T28" fmla="*/ 0 w 12"/>
              <a:gd name="T29" fmla="*/ 8 h 30"/>
              <a:gd name="T30" fmla="*/ 2 w 12"/>
              <a:gd name="T31" fmla="*/ 4 h 30"/>
              <a:gd name="T32" fmla="*/ 4 w 12"/>
              <a:gd name="T3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30">
                <a:moveTo>
                  <a:pt x="4" y="0"/>
                </a:moveTo>
                <a:lnTo>
                  <a:pt x="8" y="4"/>
                </a:lnTo>
                <a:lnTo>
                  <a:pt x="10" y="8"/>
                </a:lnTo>
                <a:lnTo>
                  <a:pt x="10" y="10"/>
                </a:lnTo>
                <a:lnTo>
                  <a:pt x="12" y="14"/>
                </a:lnTo>
                <a:lnTo>
                  <a:pt x="12" y="18"/>
                </a:lnTo>
                <a:lnTo>
                  <a:pt x="10" y="22"/>
                </a:lnTo>
                <a:lnTo>
                  <a:pt x="8" y="26"/>
                </a:lnTo>
                <a:lnTo>
                  <a:pt x="6" y="30"/>
                </a:lnTo>
                <a:lnTo>
                  <a:pt x="4" y="28"/>
                </a:lnTo>
                <a:lnTo>
                  <a:pt x="2" y="24"/>
                </a:lnTo>
                <a:lnTo>
                  <a:pt x="0" y="20"/>
                </a:lnTo>
                <a:lnTo>
                  <a:pt x="0" y="16"/>
                </a:lnTo>
                <a:lnTo>
                  <a:pt x="0" y="12"/>
                </a:lnTo>
                <a:lnTo>
                  <a:pt x="0" y="8"/>
                </a:lnTo>
                <a:lnTo>
                  <a:pt x="2" y="4"/>
                </a:lnTo>
                <a:lnTo>
                  <a:pt x="4"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8" name="Freeform 54"/>
          <p:cNvSpPr>
            <a:spLocks/>
          </p:cNvSpPr>
          <p:nvPr userDrawn="1"/>
        </p:nvSpPr>
        <p:spPr bwMode="auto">
          <a:xfrm>
            <a:off x="6013450" y="-7194277"/>
            <a:ext cx="25400" cy="41275"/>
          </a:xfrm>
          <a:custGeom>
            <a:avLst/>
            <a:gdLst>
              <a:gd name="T0" fmla="*/ 0 w 16"/>
              <a:gd name="T1" fmla="*/ 0 h 26"/>
              <a:gd name="T2" fmla="*/ 2 w 16"/>
              <a:gd name="T3" fmla="*/ 0 h 26"/>
              <a:gd name="T4" fmla="*/ 6 w 16"/>
              <a:gd name="T5" fmla="*/ 4 h 26"/>
              <a:gd name="T6" fmla="*/ 8 w 16"/>
              <a:gd name="T7" fmla="*/ 6 h 26"/>
              <a:gd name="T8" fmla="*/ 12 w 16"/>
              <a:gd name="T9" fmla="*/ 10 h 26"/>
              <a:gd name="T10" fmla="*/ 14 w 16"/>
              <a:gd name="T11" fmla="*/ 14 h 26"/>
              <a:gd name="T12" fmla="*/ 14 w 16"/>
              <a:gd name="T13" fmla="*/ 18 h 26"/>
              <a:gd name="T14" fmla="*/ 16 w 16"/>
              <a:gd name="T15" fmla="*/ 22 h 26"/>
              <a:gd name="T16" fmla="*/ 14 w 16"/>
              <a:gd name="T17" fmla="*/ 26 h 26"/>
              <a:gd name="T18" fmla="*/ 12 w 16"/>
              <a:gd name="T19" fmla="*/ 24 h 26"/>
              <a:gd name="T20" fmla="*/ 8 w 16"/>
              <a:gd name="T21" fmla="*/ 22 h 26"/>
              <a:gd name="T22" fmla="*/ 4 w 16"/>
              <a:gd name="T23" fmla="*/ 18 h 26"/>
              <a:gd name="T24" fmla="*/ 2 w 16"/>
              <a:gd name="T25" fmla="*/ 16 h 26"/>
              <a:gd name="T26" fmla="*/ 0 w 16"/>
              <a:gd name="T27" fmla="*/ 12 h 26"/>
              <a:gd name="T28" fmla="*/ 0 w 16"/>
              <a:gd name="T29" fmla="*/ 8 h 26"/>
              <a:gd name="T30" fmla="*/ 0 w 16"/>
              <a:gd name="T31" fmla="*/ 4 h 26"/>
              <a:gd name="T32" fmla="*/ 0 w 16"/>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6">
                <a:moveTo>
                  <a:pt x="0" y="0"/>
                </a:moveTo>
                <a:lnTo>
                  <a:pt x="2" y="0"/>
                </a:lnTo>
                <a:lnTo>
                  <a:pt x="6" y="4"/>
                </a:lnTo>
                <a:lnTo>
                  <a:pt x="8" y="6"/>
                </a:lnTo>
                <a:lnTo>
                  <a:pt x="12" y="10"/>
                </a:lnTo>
                <a:lnTo>
                  <a:pt x="14" y="14"/>
                </a:lnTo>
                <a:lnTo>
                  <a:pt x="14" y="18"/>
                </a:lnTo>
                <a:lnTo>
                  <a:pt x="16" y="22"/>
                </a:lnTo>
                <a:lnTo>
                  <a:pt x="14" y="26"/>
                </a:lnTo>
                <a:lnTo>
                  <a:pt x="12" y="24"/>
                </a:lnTo>
                <a:lnTo>
                  <a:pt x="8" y="22"/>
                </a:lnTo>
                <a:lnTo>
                  <a:pt x="4" y="18"/>
                </a:lnTo>
                <a:lnTo>
                  <a:pt x="2" y="16"/>
                </a:lnTo>
                <a:lnTo>
                  <a:pt x="0" y="12"/>
                </a:lnTo>
                <a:lnTo>
                  <a:pt x="0" y="8"/>
                </a:lnTo>
                <a:lnTo>
                  <a:pt x="0" y="4"/>
                </a:lnTo>
                <a:lnTo>
                  <a:pt x="0"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9" name="Freeform 55"/>
          <p:cNvSpPr>
            <a:spLocks/>
          </p:cNvSpPr>
          <p:nvPr userDrawn="1"/>
        </p:nvSpPr>
        <p:spPr bwMode="auto">
          <a:xfrm>
            <a:off x="5978525" y="-7229202"/>
            <a:ext cx="41275" cy="25400"/>
          </a:xfrm>
          <a:custGeom>
            <a:avLst/>
            <a:gdLst>
              <a:gd name="T0" fmla="*/ 26 w 26"/>
              <a:gd name="T1" fmla="*/ 12 h 16"/>
              <a:gd name="T2" fmla="*/ 24 w 26"/>
              <a:gd name="T3" fmla="*/ 10 h 16"/>
              <a:gd name="T4" fmla="*/ 22 w 26"/>
              <a:gd name="T5" fmla="*/ 6 h 16"/>
              <a:gd name="T6" fmla="*/ 18 w 26"/>
              <a:gd name="T7" fmla="*/ 4 h 16"/>
              <a:gd name="T8" fmla="*/ 14 w 26"/>
              <a:gd name="T9" fmla="*/ 2 h 16"/>
              <a:gd name="T10" fmla="*/ 12 w 26"/>
              <a:gd name="T11" fmla="*/ 0 h 16"/>
              <a:gd name="T12" fmla="*/ 8 w 26"/>
              <a:gd name="T13" fmla="*/ 0 h 16"/>
              <a:gd name="T14" fmla="*/ 4 w 26"/>
              <a:gd name="T15" fmla="*/ 0 h 16"/>
              <a:gd name="T16" fmla="*/ 0 w 26"/>
              <a:gd name="T17" fmla="*/ 2 h 16"/>
              <a:gd name="T18" fmla="*/ 2 w 26"/>
              <a:gd name="T19" fmla="*/ 6 h 16"/>
              <a:gd name="T20" fmla="*/ 4 w 26"/>
              <a:gd name="T21" fmla="*/ 10 h 16"/>
              <a:gd name="T22" fmla="*/ 6 w 26"/>
              <a:gd name="T23" fmla="*/ 12 h 16"/>
              <a:gd name="T24" fmla="*/ 10 w 26"/>
              <a:gd name="T25" fmla="*/ 14 h 16"/>
              <a:gd name="T26" fmla="*/ 12 w 26"/>
              <a:gd name="T27" fmla="*/ 14 h 16"/>
              <a:gd name="T28" fmla="*/ 16 w 26"/>
              <a:gd name="T29" fmla="*/ 16 h 16"/>
              <a:gd name="T30" fmla="*/ 22 w 26"/>
              <a:gd name="T31" fmla="*/ 14 h 16"/>
              <a:gd name="T32" fmla="*/ 26 w 26"/>
              <a:gd name="T33"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6">
                <a:moveTo>
                  <a:pt x="26" y="12"/>
                </a:moveTo>
                <a:lnTo>
                  <a:pt x="24" y="10"/>
                </a:lnTo>
                <a:lnTo>
                  <a:pt x="22" y="6"/>
                </a:lnTo>
                <a:lnTo>
                  <a:pt x="18" y="4"/>
                </a:lnTo>
                <a:lnTo>
                  <a:pt x="14" y="2"/>
                </a:lnTo>
                <a:lnTo>
                  <a:pt x="12" y="0"/>
                </a:lnTo>
                <a:lnTo>
                  <a:pt x="8" y="0"/>
                </a:lnTo>
                <a:lnTo>
                  <a:pt x="4" y="0"/>
                </a:lnTo>
                <a:lnTo>
                  <a:pt x="0" y="2"/>
                </a:lnTo>
                <a:lnTo>
                  <a:pt x="2" y="6"/>
                </a:lnTo>
                <a:lnTo>
                  <a:pt x="4" y="10"/>
                </a:lnTo>
                <a:lnTo>
                  <a:pt x="6" y="12"/>
                </a:lnTo>
                <a:lnTo>
                  <a:pt x="10" y="14"/>
                </a:lnTo>
                <a:lnTo>
                  <a:pt x="12" y="14"/>
                </a:lnTo>
                <a:lnTo>
                  <a:pt x="16" y="16"/>
                </a:lnTo>
                <a:lnTo>
                  <a:pt x="22"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0" name="Freeform 56"/>
          <p:cNvSpPr>
            <a:spLocks/>
          </p:cNvSpPr>
          <p:nvPr userDrawn="1"/>
        </p:nvSpPr>
        <p:spPr bwMode="auto">
          <a:xfrm>
            <a:off x="6051550" y="-7187927"/>
            <a:ext cx="41275" cy="22225"/>
          </a:xfrm>
          <a:custGeom>
            <a:avLst/>
            <a:gdLst>
              <a:gd name="T0" fmla="*/ 0 w 26"/>
              <a:gd name="T1" fmla="*/ 12 h 14"/>
              <a:gd name="T2" fmla="*/ 2 w 26"/>
              <a:gd name="T3" fmla="*/ 14 h 14"/>
              <a:gd name="T4" fmla="*/ 6 w 26"/>
              <a:gd name="T5" fmla="*/ 14 h 14"/>
              <a:gd name="T6" fmla="*/ 10 w 26"/>
              <a:gd name="T7" fmla="*/ 12 h 14"/>
              <a:gd name="T8" fmla="*/ 14 w 26"/>
              <a:gd name="T9" fmla="*/ 12 h 14"/>
              <a:gd name="T10" fmla="*/ 18 w 26"/>
              <a:gd name="T11" fmla="*/ 10 h 14"/>
              <a:gd name="T12" fmla="*/ 20 w 26"/>
              <a:gd name="T13" fmla="*/ 8 h 14"/>
              <a:gd name="T14" fmla="*/ 24 w 26"/>
              <a:gd name="T15" fmla="*/ 6 h 14"/>
              <a:gd name="T16" fmla="*/ 26 w 26"/>
              <a:gd name="T17" fmla="*/ 4 h 14"/>
              <a:gd name="T18" fmla="*/ 22 w 26"/>
              <a:gd name="T19" fmla="*/ 2 h 14"/>
              <a:gd name="T20" fmla="*/ 18 w 26"/>
              <a:gd name="T21" fmla="*/ 0 h 14"/>
              <a:gd name="T22" fmla="*/ 14 w 26"/>
              <a:gd name="T23" fmla="*/ 0 h 14"/>
              <a:gd name="T24" fmla="*/ 10 w 26"/>
              <a:gd name="T25" fmla="*/ 0 h 14"/>
              <a:gd name="T26" fmla="*/ 6 w 26"/>
              <a:gd name="T27" fmla="*/ 0 h 14"/>
              <a:gd name="T28" fmla="*/ 4 w 26"/>
              <a:gd name="T29" fmla="*/ 4 h 14"/>
              <a:gd name="T30" fmla="*/ 2 w 26"/>
              <a:gd name="T31" fmla="*/ 8 h 14"/>
              <a:gd name="T32" fmla="*/ 0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12"/>
                </a:moveTo>
                <a:lnTo>
                  <a:pt x="2" y="14"/>
                </a:lnTo>
                <a:lnTo>
                  <a:pt x="6" y="14"/>
                </a:lnTo>
                <a:lnTo>
                  <a:pt x="10" y="12"/>
                </a:lnTo>
                <a:lnTo>
                  <a:pt x="14" y="12"/>
                </a:lnTo>
                <a:lnTo>
                  <a:pt x="18" y="10"/>
                </a:lnTo>
                <a:lnTo>
                  <a:pt x="20" y="8"/>
                </a:lnTo>
                <a:lnTo>
                  <a:pt x="24" y="6"/>
                </a:lnTo>
                <a:lnTo>
                  <a:pt x="26" y="4"/>
                </a:lnTo>
                <a:lnTo>
                  <a:pt x="22" y="2"/>
                </a:lnTo>
                <a:lnTo>
                  <a:pt x="18" y="0"/>
                </a:lnTo>
                <a:lnTo>
                  <a:pt x="14" y="0"/>
                </a:lnTo>
                <a:lnTo>
                  <a:pt x="10" y="0"/>
                </a:lnTo>
                <a:lnTo>
                  <a:pt x="6" y="0"/>
                </a:lnTo>
                <a:lnTo>
                  <a:pt x="4" y="4"/>
                </a:lnTo>
                <a:lnTo>
                  <a:pt x="2" y="8"/>
                </a:lnTo>
                <a:lnTo>
                  <a:pt x="0"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1" name="Freeform 57"/>
          <p:cNvSpPr>
            <a:spLocks/>
          </p:cNvSpPr>
          <p:nvPr userDrawn="1"/>
        </p:nvSpPr>
        <p:spPr bwMode="auto">
          <a:xfrm>
            <a:off x="5965825" y="-7273652"/>
            <a:ext cx="44450" cy="22225"/>
          </a:xfrm>
          <a:custGeom>
            <a:avLst/>
            <a:gdLst>
              <a:gd name="T0" fmla="*/ 0 w 28"/>
              <a:gd name="T1" fmla="*/ 14 h 14"/>
              <a:gd name="T2" fmla="*/ 4 w 28"/>
              <a:gd name="T3" fmla="*/ 14 h 14"/>
              <a:gd name="T4" fmla="*/ 8 w 28"/>
              <a:gd name="T5" fmla="*/ 14 h 14"/>
              <a:gd name="T6" fmla="*/ 12 w 28"/>
              <a:gd name="T7" fmla="*/ 14 h 14"/>
              <a:gd name="T8" fmla="*/ 16 w 28"/>
              <a:gd name="T9" fmla="*/ 12 h 14"/>
              <a:gd name="T10" fmla="*/ 20 w 28"/>
              <a:gd name="T11" fmla="*/ 10 h 14"/>
              <a:gd name="T12" fmla="*/ 22 w 28"/>
              <a:gd name="T13" fmla="*/ 8 h 14"/>
              <a:gd name="T14" fmla="*/ 26 w 28"/>
              <a:gd name="T15" fmla="*/ 6 h 14"/>
              <a:gd name="T16" fmla="*/ 28 w 28"/>
              <a:gd name="T17" fmla="*/ 4 h 14"/>
              <a:gd name="T18" fmla="*/ 24 w 28"/>
              <a:gd name="T19" fmla="*/ 2 h 14"/>
              <a:gd name="T20" fmla="*/ 20 w 28"/>
              <a:gd name="T21" fmla="*/ 0 h 14"/>
              <a:gd name="T22" fmla="*/ 16 w 28"/>
              <a:gd name="T23" fmla="*/ 0 h 14"/>
              <a:gd name="T24" fmla="*/ 12 w 28"/>
              <a:gd name="T25" fmla="*/ 0 h 14"/>
              <a:gd name="T26" fmla="*/ 8 w 28"/>
              <a:gd name="T27" fmla="*/ 2 h 14"/>
              <a:gd name="T28" fmla="*/ 6 w 28"/>
              <a:gd name="T29" fmla="*/ 4 h 14"/>
              <a:gd name="T30" fmla="*/ 2 w 28"/>
              <a:gd name="T31" fmla="*/ 8 h 14"/>
              <a:gd name="T32" fmla="*/ 0 w 28"/>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4">
                <a:moveTo>
                  <a:pt x="0" y="14"/>
                </a:moveTo>
                <a:lnTo>
                  <a:pt x="4" y="14"/>
                </a:lnTo>
                <a:lnTo>
                  <a:pt x="8" y="14"/>
                </a:lnTo>
                <a:lnTo>
                  <a:pt x="12" y="14"/>
                </a:lnTo>
                <a:lnTo>
                  <a:pt x="16" y="12"/>
                </a:lnTo>
                <a:lnTo>
                  <a:pt x="20" y="10"/>
                </a:lnTo>
                <a:lnTo>
                  <a:pt x="22" y="8"/>
                </a:lnTo>
                <a:lnTo>
                  <a:pt x="26" y="6"/>
                </a:lnTo>
                <a:lnTo>
                  <a:pt x="28" y="4"/>
                </a:lnTo>
                <a:lnTo>
                  <a:pt x="24" y="2"/>
                </a:lnTo>
                <a:lnTo>
                  <a:pt x="20" y="0"/>
                </a:lnTo>
                <a:lnTo>
                  <a:pt x="16" y="0"/>
                </a:lnTo>
                <a:lnTo>
                  <a:pt x="12" y="0"/>
                </a:lnTo>
                <a:lnTo>
                  <a:pt x="8" y="2"/>
                </a:lnTo>
                <a:lnTo>
                  <a:pt x="6" y="4"/>
                </a:lnTo>
                <a:lnTo>
                  <a:pt x="2" y="8"/>
                </a:lnTo>
                <a:lnTo>
                  <a:pt x="0" y="1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2" name="Freeform 58"/>
          <p:cNvSpPr>
            <a:spLocks/>
          </p:cNvSpPr>
          <p:nvPr userDrawn="1"/>
        </p:nvSpPr>
        <p:spPr bwMode="auto">
          <a:xfrm>
            <a:off x="5943600" y="-7206977"/>
            <a:ext cx="41275" cy="22225"/>
          </a:xfrm>
          <a:custGeom>
            <a:avLst/>
            <a:gdLst>
              <a:gd name="T0" fmla="*/ 26 w 26"/>
              <a:gd name="T1" fmla="*/ 12 h 14"/>
              <a:gd name="T2" fmla="*/ 24 w 26"/>
              <a:gd name="T3" fmla="*/ 8 h 14"/>
              <a:gd name="T4" fmla="*/ 22 w 26"/>
              <a:gd name="T5" fmla="*/ 6 h 14"/>
              <a:gd name="T6" fmla="*/ 18 w 26"/>
              <a:gd name="T7" fmla="*/ 2 h 14"/>
              <a:gd name="T8" fmla="*/ 14 w 26"/>
              <a:gd name="T9" fmla="*/ 2 h 14"/>
              <a:gd name="T10" fmla="*/ 12 w 26"/>
              <a:gd name="T11" fmla="*/ 0 h 14"/>
              <a:gd name="T12" fmla="*/ 8 w 26"/>
              <a:gd name="T13" fmla="*/ 0 h 14"/>
              <a:gd name="T14" fmla="*/ 4 w 26"/>
              <a:gd name="T15" fmla="*/ 0 h 14"/>
              <a:gd name="T16" fmla="*/ 0 w 26"/>
              <a:gd name="T17" fmla="*/ 2 h 14"/>
              <a:gd name="T18" fmla="*/ 2 w 26"/>
              <a:gd name="T19" fmla="*/ 4 h 14"/>
              <a:gd name="T20" fmla="*/ 4 w 26"/>
              <a:gd name="T21" fmla="*/ 8 h 14"/>
              <a:gd name="T22" fmla="*/ 6 w 26"/>
              <a:gd name="T23" fmla="*/ 10 h 14"/>
              <a:gd name="T24" fmla="*/ 8 w 26"/>
              <a:gd name="T25" fmla="*/ 12 h 14"/>
              <a:gd name="T26" fmla="*/ 12 w 26"/>
              <a:gd name="T27" fmla="*/ 14 h 14"/>
              <a:gd name="T28" fmla="*/ 16 w 26"/>
              <a:gd name="T29" fmla="*/ 14 h 14"/>
              <a:gd name="T30" fmla="*/ 22 w 26"/>
              <a:gd name="T31" fmla="*/ 14 h 14"/>
              <a:gd name="T32" fmla="*/ 26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26" y="12"/>
                </a:moveTo>
                <a:lnTo>
                  <a:pt x="24" y="8"/>
                </a:lnTo>
                <a:lnTo>
                  <a:pt x="22" y="6"/>
                </a:lnTo>
                <a:lnTo>
                  <a:pt x="18" y="2"/>
                </a:lnTo>
                <a:lnTo>
                  <a:pt x="14" y="2"/>
                </a:lnTo>
                <a:lnTo>
                  <a:pt x="12" y="0"/>
                </a:lnTo>
                <a:lnTo>
                  <a:pt x="8" y="0"/>
                </a:lnTo>
                <a:lnTo>
                  <a:pt x="4" y="0"/>
                </a:lnTo>
                <a:lnTo>
                  <a:pt x="0" y="2"/>
                </a:lnTo>
                <a:lnTo>
                  <a:pt x="2" y="4"/>
                </a:lnTo>
                <a:lnTo>
                  <a:pt x="4" y="8"/>
                </a:lnTo>
                <a:lnTo>
                  <a:pt x="6" y="10"/>
                </a:lnTo>
                <a:lnTo>
                  <a:pt x="8" y="12"/>
                </a:lnTo>
                <a:lnTo>
                  <a:pt x="12" y="14"/>
                </a:lnTo>
                <a:lnTo>
                  <a:pt x="16" y="14"/>
                </a:lnTo>
                <a:lnTo>
                  <a:pt x="22"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3" name="Freeform 59"/>
          <p:cNvSpPr>
            <a:spLocks/>
          </p:cNvSpPr>
          <p:nvPr userDrawn="1"/>
        </p:nvSpPr>
        <p:spPr bwMode="auto">
          <a:xfrm>
            <a:off x="6172200" y="-7219677"/>
            <a:ext cx="28575" cy="38100"/>
          </a:xfrm>
          <a:custGeom>
            <a:avLst/>
            <a:gdLst>
              <a:gd name="T0" fmla="*/ 18 w 18"/>
              <a:gd name="T1" fmla="*/ 0 h 24"/>
              <a:gd name="T2" fmla="*/ 18 w 18"/>
              <a:gd name="T3" fmla="*/ 4 h 24"/>
              <a:gd name="T4" fmla="*/ 16 w 18"/>
              <a:gd name="T5" fmla="*/ 10 h 24"/>
              <a:gd name="T6" fmla="*/ 16 w 18"/>
              <a:gd name="T7" fmla="*/ 14 h 24"/>
              <a:gd name="T8" fmla="*/ 14 w 18"/>
              <a:gd name="T9" fmla="*/ 16 h 24"/>
              <a:gd name="T10" fmla="*/ 12 w 18"/>
              <a:gd name="T11" fmla="*/ 20 h 24"/>
              <a:gd name="T12" fmla="*/ 8 w 18"/>
              <a:gd name="T13" fmla="*/ 22 h 24"/>
              <a:gd name="T14" fmla="*/ 6 w 18"/>
              <a:gd name="T15" fmla="*/ 24 h 24"/>
              <a:gd name="T16" fmla="*/ 0 w 18"/>
              <a:gd name="T17" fmla="*/ 24 h 24"/>
              <a:gd name="T18" fmla="*/ 0 w 18"/>
              <a:gd name="T19" fmla="*/ 20 h 24"/>
              <a:gd name="T20" fmla="*/ 0 w 18"/>
              <a:gd name="T21" fmla="*/ 16 h 24"/>
              <a:gd name="T22" fmla="*/ 2 w 18"/>
              <a:gd name="T23" fmla="*/ 12 h 24"/>
              <a:gd name="T24" fmla="*/ 4 w 18"/>
              <a:gd name="T25" fmla="*/ 10 h 24"/>
              <a:gd name="T26" fmla="*/ 6 w 18"/>
              <a:gd name="T27" fmla="*/ 6 h 24"/>
              <a:gd name="T28" fmla="*/ 10 w 18"/>
              <a:gd name="T29" fmla="*/ 4 h 24"/>
              <a:gd name="T30" fmla="*/ 12 w 18"/>
              <a:gd name="T31" fmla="*/ 2 h 24"/>
              <a:gd name="T32" fmla="*/ 18 w 18"/>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24">
                <a:moveTo>
                  <a:pt x="18" y="0"/>
                </a:moveTo>
                <a:lnTo>
                  <a:pt x="18" y="4"/>
                </a:lnTo>
                <a:lnTo>
                  <a:pt x="16" y="10"/>
                </a:lnTo>
                <a:lnTo>
                  <a:pt x="16" y="14"/>
                </a:lnTo>
                <a:lnTo>
                  <a:pt x="14" y="16"/>
                </a:lnTo>
                <a:lnTo>
                  <a:pt x="12" y="20"/>
                </a:lnTo>
                <a:lnTo>
                  <a:pt x="8" y="22"/>
                </a:lnTo>
                <a:lnTo>
                  <a:pt x="6" y="24"/>
                </a:lnTo>
                <a:lnTo>
                  <a:pt x="0" y="24"/>
                </a:lnTo>
                <a:lnTo>
                  <a:pt x="0" y="20"/>
                </a:lnTo>
                <a:lnTo>
                  <a:pt x="0" y="16"/>
                </a:lnTo>
                <a:lnTo>
                  <a:pt x="2" y="12"/>
                </a:lnTo>
                <a:lnTo>
                  <a:pt x="4" y="10"/>
                </a:lnTo>
                <a:lnTo>
                  <a:pt x="6" y="6"/>
                </a:lnTo>
                <a:lnTo>
                  <a:pt x="10" y="4"/>
                </a:lnTo>
                <a:lnTo>
                  <a:pt x="12" y="2"/>
                </a:lnTo>
                <a:lnTo>
                  <a:pt x="18"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4" name="Freeform 60"/>
          <p:cNvSpPr>
            <a:spLocks/>
          </p:cNvSpPr>
          <p:nvPr userDrawn="1"/>
        </p:nvSpPr>
        <p:spPr bwMode="auto">
          <a:xfrm>
            <a:off x="6149975" y="-7229202"/>
            <a:ext cx="19050" cy="47625"/>
          </a:xfrm>
          <a:custGeom>
            <a:avLst/>
            <a:gdLst>
              <a:gd name="T0" fmla="*/ 6 w 12"/>
              <a:gd name="T1" fmla="*/ 0 h 30"/>
              <a:gd name="T2" fmla="*/ 8 w 12"/>
              <a:gd name="T3" fmla="*/ 4 h 30"/>
              <a:gd name="T4" fmla="*/ 10 w 12"/>
              <a:gd name="T5" fmla="*/ 8 h 30"/>
              <a:gd name="T6" fmla="*/ 12 w 12"/>
              <a:gd name="T7" fmla="*/ 12 h 30"/>
              <a:gd name="T8" fmla="*/ 12 w 12"/>
              <a:gd name="T9" fmla="*/ 16 h 30"/>
              <a:gd name="T10" fmla="*/ 12 w 12"/>
              <a:gd name="T11" fmla="*/ 20 h 30"/>
              <a:gd name="T12" fmla="*/ 12 w 12"/>
              <a:gd name="T13" fmla="*/ 24 h 30"/>
              <a:gd name="T14" fmla="*/ 10 w 12"/>
              <a:gd name="T15" fmla="*/ 28 h 30"/>
              <a:gd name="T16" fmla="*/ 6 w 12"/>
              <a:gd name="T17" fmla="*/ 30 h 30"/>
              <a:gd name="T18" fmla="*/ 4 w 12"/>
              <a:gd name="T19" fmla="*/ 28 h 30"/>
              <a:gd name="T20" fmla="*/ 2 w 12"/>
              <a:gd name="T21" fmla="*/ 24 h 30"/>
              <a:gd name="T22" fmla="*/ 0 w 12"/>
              <a:gd name="T23" fmla="*/ 20 h 30"/>
              <a:gd name="T24" fmla="*/ 0 w 12"/>
              <a:gd name="T25" fmla="*/ 16 h 30"/>
              <a:gd name="T26" fmla="*/ 0 w 12"/>
              <a:gd name="T27" fmla="*/ 12 h 30"/>
              <a:gd name="T28" fmla="*/ 2 w 12"/>
              <a:gd name="T29" fmla="*/ 8 h 30"/>
              <a:gd name="T30" fmla="*/ 4 w 12"/>
              <a:gd name="T31" fmla="*/ 4 h 30"/>
              <a:gd name="T32" fmla="*/ 6 w 12"/>
              <a:gd name="T3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30">
                <a:moveTo>
                  <a:pt x="6" y="0"/>
                </a:moveTo>
                <a:lnTo>
                  <a:pt x="8" y="4"/>
                </a:lnTo>
                <a:lnTo>
                  <a:pt x="10" y="8"/>
                </a:lnTo>
                <a:lnTo>
                  <a:pt x="12" y="12"/>
                </a:lnTo>
                <a:lnTo>
                  <a:pt x="12" y="16"/>
                </a:lnTo>
                <a:lnTo>
                  <a:pt x="12" y="20"/>
                </a:lnTo>
                <a:lnTo>
                  <a:pt x="12" y="24"/>
                </a:lnTo>
                <a:lnTo>
                  <a:pt x="10" y="28"/>
                </a:lnTo>
                <a:lnTo>
                  <a:pt x="6" y="30"/>
                </a:lnTo>
                <a:lnTo>
                  <a:pt x="4" y="28"/>
                </a:lnTo>
                <a:lnTo>
                  <a:pt x="2" y="24"/>
                </a:lnTo>
                <a:lnTo>
                  <a:pt x="0" y="20"/>
                </a:lnTo>
                <a:lnTo>
                  <a:pt x="0" y="16"/>
                </a:lnTo>
                <a:lnTo>
                  <a:pt x="0" y="12"/>
                </a:lnTo>
                <a:lnTo>
                  <a:pt x="2" y="8"/>
                </a:lnTo>
                <a:lnTo>
                  <a:pt x="4" y="4"/>
                </a:lnTo>
                <a:lnTo>
                  <a:pt x="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5" name="Freeform 61"/>
          <p:cNvSpPr>
            <a:spLocks/>
          </p:cNvSpPr>
          <p:nvPr userDrawn="1"/>
        </p:nvSpPr>
        <p:spPr bwMode="auto">
          <a:xfrm>
            <a:off x="5930900" y="-7197452"/>
            <a:ext cx="25400" cy="41275"/>
          </a:xfrm>
          <a:custGeom>
            <a:avLst/>
            <a:gdLst>
              <a:gd name="T0" fmla="*/ 0 w 16"/>
              <a:gd name="T1" fmla="*/ 0 h 26"/>
              <a:gd name="T2" fmla="*/ 2 w 16"/>
              <a:gd name="T3" fmla="*/ 2 h 26"/>
              <a:gd name="T4" fmla="*/ 6 w 16"/>
              <a:gd name="T5" fmla="*/ 4 h 26"/>
              <a:gd name="T6" fmla="*/ 8 w 16"/>
              <a:gd name="T7" fmla="*/ 6 h 26"/>
              <a:gd name="T8" fmla="*/ 10 w 16"/>
              <a:gd name="T9" fmla="*/ 10 h 26"/>
              <a:gd name="T10" fmla="*/ 14 w 16"/>
              <a:gd name="T11" fmla="*/ 14 h 26"/>
              <a:gd name="T12" fmla="*/ 14 w 16"/>
              <a:gd name="T13" fmla="*/ 18 h 26"/>
              <a:gd name="T14" fmla="*/ 16 w 16"/>
              <a:gd name="T15" fmla="*/ 22 h 26"/>
              <a:gd name="T16" fmla="*/ 14 w 16"/>
              <a:gd name="T17" fmla="*/ 26 h 26"/>
              <a:gd name="T18" fmla="*/ 10 w 16"/>
              <a:gd name="T19" fmla="*/ 24 h 26"/>
              <a:gd name="T20" fmla="*/ 8 w 16"/>
              <a:gd name="T21" fmla="*/ 22 h 26"/>
              <a:gd name="T22" fmla="*/ 4 w 16"/>
              <a:gd name="T23" fmla="*/ 20 h 26"/>
              <a:gd name="T24" fmla="*/ 2 w 16"/>
              <a:gd name="T25" fmla="*/ 16 h 26"/>
              <a:gd name="T26" fmla="*/ 0 w 16"/>
              <a:gd name="T27" fmla="*/ 12 h 26"/>
              <a:gd name="T28" fmla="*/ 0 w 16"/>
              <a:gd name="T29" fmla="*/ 8 h 26"/>
              <a:gd name="T30" fmla="*/ 0 w 16"/>
              <a:gd name="T31" fmla="*/ 4 h 26"/>
              <a:gd name="T32" fmla="*/ 0 w 16"/>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6">
                <a:moveTo>
                  <a:pt x="0" y="0"/>
                </a:moveTo>
                <a:lnTo>
                  <a:pt x="2" y="2"/>
                </a:lnTo>
                <a:lnTo>
                  <a:pt x="6" y="4"/>
                </a:lnTo>
                <a:lnTo>
                  <a:pt x="8" y="6"/>
                </a:lnTo>
                <a:lnTo>
                  <a:pt x="10" y="10"/>
                </a:lnTo>
                <a:lnTo>
                  <a:pt x="14" y="14"/>
                </a:lnTo>
                <a:lnTo>
                  <a:pt x="14" y="18"/>
                </a:lnTo>
                <a:lnTo>
                  <a:pt x="16" y="22"/>
                </a:lnTo>
                <a:lnTo>
                  <a:pt x="14" y="26"/>
                </a:lnTo>
                <a:lnTo>
                  <a:pt x="10" y="24"/>
                </a:lnTo>
                <a:lnTo>
                  <a:pt x="8" y="22"/>
                </a:lnTo>
                <a:lnTo>
                  <a:pt x="4" y="20"/>
                </a:lnTo>
                <a:lnTo>
                  <a:pt x="2" y="16"/>
                </a:lnTo>
                <a:lnTo>
                  <a:pt x="0" y="12"/>
                </a:lnTo>
                <a:lnTo>
                  <a:pt x="0" y="8"/>
                </a:lnTo>
                <a:lnTo>
                  <a:pt x="0" y="4"/>
                </a:lnTo>
                <a:lnTo>
                  <a:pt x="0"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6" name="Freeform 62"/>
          <p:cNvSpPr>
            <a:spLocks/>
          </p:cNvSpPr>
          <p:nvPr userDrawn="1"/>
        </p:nvSpPr>
        <p:spPr bwMode="auto">
          <a:xfrm>
            <a:off x="6143625" y="-7108552"/>
            <a:ext cx="41275" cy="22225"/>
          </a:xfrm>
          <a:custGeom>
            <a:avLst/>
            <a:gdLst>
              <a:gd name="T0" fmla="*/ 26 w 26"/>
              <a:gd name="T1" fmla="*/ 12 h 14"/>
              <a:gd name="T2" fmla="*/ 24 w 26"/>
              <a:gd name="T3" fmla="*/ 8 h 14"/>
              <a:gd name="T4" fmla="*/ 22 w 26"/>
              <a:gd name="T5" fmla="*/ 6 h 14"/>
              <a:gd name="T6" fmla="*/ 18 w 26"/>
              <a:gd name="T7" fmla="*/ 4 h 14"/>
              <a:gd name="T8" fmla="*/ 16 w 26"/>
              <a:gd name="T9" fmla="*/ 2 h 14"/>
              <a:gd name="T10" fmla="*/ 12 w 26"/>
              <a:gd name="T11" fmla="*/ 0 h 14"/>
              <a:gd name="T12" fmla="*/ 8 w 26"/>
              <a:gd name="T13" fmla="*/ 0 h 14"/>
              <a:gd name="T14" fmla="*/ 4 w 26"/>
              <a:gd name="T15" fmla="*/ 0 h 14"/>
              <a:gd name="T16" fmla="*/ 0 w 26"/>
              <a:gd name="T17" fmla="*/ 2 h 14"/>
              <a:gd name="T18" fmla="*/ 2 w 26"/>
              <a:gd name="T19" fmla="*/ 6 h 14"/>
              <a:gd name="T20" fmla="*/ 4 w 26"/>
              <a:gd name="T21" fmla="*/ 8 h 14"/>
              <a:gd name="T22" fmla="*/ 6 w 26"/>
              <a:gd name="T23" fmla="*/ 12 h 14"/>
              <a:gd name="T24" fmla="*/ 10 w 26"/>
              <a:gd name="T25" fmla="*/ 14 h 14"/>
              <a:gd name="T26" fmla="*/ 14 w 26"/>
              <a:gd name="T27" fmla="*/ 14 h 14"/>
              <a:gd name="T28" fmla="*/ 18 w 26"/>
              <a:gd name="T29" fmla="*/ 14 h 14"/>
              <a:gd name="T30" fmla="*/ 22 w 26"/>
              <a:gd name="T31" fmla="*/ 14 h 14"/>
              <a:gd name="T32" fmla="*/ 26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26" y="12"/>
                </a:moveTo>
                <a:lnTo>
                  <a:pt x="24" y="8"/>
                </a:lnTo>
                <a:lnTo>
                  <a:pt x="22" y="6"/>
                </a:lnTo>
                <a:lnTo>
                  <a:pt x="18" y="4"/>
                </a:lnTo>
                <a:lnTo>
                  <a:pt x="16" y="2"/>
                </a:lnTo>
                <a:lnTo>
                  <a:pt x="12" y="0"/>
                </a:lnTo>
                <a:lnTo>
                  <a:pt x="8" y="0"/>
                </a:lnTo>
                <a:lnTo>
                  <a:pt x="4" y="0"/>
                </a:lnTo>
                <a:lnTo>
                  <a:pt x="0" y="2"/>
                </a:lnTo>
                <a:lnTo>
                  <a:pt x="2" y="6"/>
                </a:lnTo>
                <a:lnTo>
                  <a:pt x="4" y="8"/>
                </a:lnTo>
                <a:lnTo>
                  <a:pt x="6" y="12"/>
                </a:lnTo>
                <a:lnTo>
                  <a:pt x="10" y="14"/>
                </a:lnTo>
                <a:lnTo>
                  <a:pt x="14" y="14"/>
                </a:lnTo>
                <a:lnTo>
                  <a:pt x="18" y="14"/>
                </a:lnTo>
                <a:lnTo>
                  <a:pt x="22"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7" name="Freeform 63"/>
          <p:cNvSpPr>
            <a:spLocks/>
          </p:cNvSpPr>
          <p:nvPr userDrawn="1"/>
        </p:nvSpPr>
        <p:spPr bwMode="auto">
          <a:xfrm>
            <a:off x="5981700" y="-7308577"/>
            <a:ext cx="41275" cy="22225"/>
          </a:xfrm>
          <a:custGeom>
            <a:avLst/>
            <a:gdLst>
              <a:gd name="T0" fmla="*/ 26 w 26"/>
              <a:gd name="T1" fmla="*/ 12 h 14"/>
              <a:gd name="T2" fmla="*/ 24 w 26"/>
              <a:gd name="T3" fmla="*/ 8 h 14"/>
              <a:gd name="T4" fmla="*/ 22 w 26"/>
              <a:gd name="T5" fmla="*/ 6 h 14"/>
              <a:gd name="T6" fmla="*/ 18 w 26"/>
              <a:gd name="T7" fmla="*/ 4 h 14"/>
              <a:gd name="T8" fmla="*/ 16 w 26"/>
              <a:gd name="T9" fmla="*/ 2 h 14"/>
              <a:gd name="T10" fmla="*/ 12 w 26"/>
              <a:gd name="T11" fmla="*/ 0 h 14"/>
              <a:gd name="T12" fmla="*/ 8 w 26"/>
              <a:gd name="T13" fmla="*/ 0 h 14"/>
              <a:gd name="T14" fmla="*/ 4 w 26"/>
              <a:gd name="T15" fmla="*/ 0 h 14"/>
              <a:gd name="T16" fmla="*/ 0 w 26"/>
              <a:gd name="T17" fmla="*/ 2 h 14"/>
              <a:gd name="T18" fmla="*/ 2 w 26"/>
              <a:gd name="T19" fmla="*/ 6 h 14"/>
              <a:gd name="T20" fmla="*/ 4 w 26"/>
              <a:gd name="T21" fmla="*/ 8 h 14"/>
              <a:gd name="T22" fmla="*/ 6 w 26"/>
              <a:gd name="T23" fmla="*/ 12 h 14"/>
              <a:gd name="T24" fmla="*/ 10 w 26"/>
              <a:gd name="T25" fmla="*/ 14 h 14"/>
              <a:gd name="T26" fmla="*/ 12 w 26"/>
              <a:gd name="T27" fmla="*/ 14 h 14"/>
              <a:gd name="T28" fmla="*/ 16 w 26"/>
              <a:gd name="T29" fmla="*/ 14 h 14"/>
              <a:gd name="T30" fmla="*/ 22 w 26"/>
              <a:gd name="T31" fmla="*/ 14 h 14"/>
              <a:gd name="T32" fmla="*/ 26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26" y="12"/>
                </a:moveTo>
                <a:lnTo>
                  <a:pt x="24" y="8"/>
                </a:lnTo>
                <a:lnTo>
                  <a:pt x="22" y="6"/>
                </a:lnTo>
                <a:lnTo>
                  <a:pt x="18" y="4"/>
                </a:lnTo>
                <a:lnTo>
                  <a:pt x="16" y="2"/>
                </a:lnTo>
                <a:lnTo>
                  <a:pt x="12" y="0"/>
                </a:lnTo>
                <a:lnTo>
                  <a:pt x="8" y="0"/>
                </a:lnTo>
                <a:lnTo>
                  <a:pt x="4" y="0"/>
                </a:lnTo>
                <a:lnTo>
                  <a:pt x="0" y="2"/>
                </a:lnTo>
                <a:lnTo>
                  <a:pt x="2" y="6"/>
                </a:lnTo>
                <a:lnTo>
                  <a:pt x="4" y="8"/>
                </a:lnTo>
                <a:lnTo>
                  <a:pt x="6" y="12"/>
                </a:lnTo>
                <a:lnTo>
                  <a:pt x="10" y="14"/>
                </a:lnTo>
                <a:lnTo>
                  <a:pt x="12" y="14"/>
                </a:lnTo>
                <a:lnTo>
                  <a:pt x="16" y="14"/>
                </a:lnTo>
                <a:lnTo>
                  <a:pt x="22"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8" name="Freeform 64"/>
          <p:cNvSpPr>
            <a:spLocks/>
          </p:cNvSpPr>
          <p:nvPr userDrawn="1"/>
        </p:nvSpPr>
        <p:spPr bwMode="auto">
          <a:xfrm>
            <a:off x="6146800" y="-7260952"/>
            <a:ext cx="41275" cy="22225"/>
          </a:xfrm>
          <a:custGeom>
            <a:avLst/>
            <a:gdLst>
              <a:gd name="T0" fmla="*/ 0 w 26"/>
              <a:gd name="T1" fmla="*/ 14 h 14"/>
              <a:gd name="T2" fmla="*/ 2 w 26"/>
              <a:gd name="T3" fmla="*/ 14 h 14"/>
              <a:gd name="T4" fmla="*/ 6 w 26"/>
              <a:gd name="T5" fmla="*/ 14 h 14"/>
              <a:gd name="T6" fmla="*/ 10 w 26"/>
              <a:gd name="T7" fmla="*/ 14 h 14"/>
              <a:gd name="T8" fmla="*/ 14 w 26"/>
              <a:gd name="T9" fmla="*/ 14 h 14"/>
              <a:gd name="T10" fmla="*/ 18 w 26"/>
              <a:gd name="T11" fmla="*/ 12 h 14"/>
              <a:gd name="T12" fmla="*/ 22 w 26"/>
              <a:gd name="T13" fmla="*/ 10 h 14"/>
              <a:gd name="T14" fmla="*/ 24 w 26"/>
              <a:gd name="T15" fmla="*/ 8 h 14"/>
              <a:gd name="T16" fmla="*/ 26 w 26"/>
              <a:gd name="T17" fmla="*/ 6 h 14"/>
              <a:gd name="T18" fmla="*/ 22 w 26"/>
              <a:gd name="T19" fmla="*/ 4 h 14"/>
              <a:gd name="T20" fmla="*/ 18 w 26"/>
              <a:gd name="T21" fmla="*/ 2 h 14"/>
              <a:gd name="T22" fmla="*/ 14 w 26"/>
              <a:gd name="T23" fmla="*/ 0 h 14"/>
              <a:gd name="T24" fmla="*/ 10 w 26"/>
              <a:gd name="T25" fmla="*/ 2 h 14"/>
              <a:gd name="T26" fmla="*/ 6 w 26"/>
              <a:gd name="T27" fmla="*/ 2 h 14"/>
              <a:gd name="T28" fmla="*/ 4 w 26"/>
              <a:gd name="T29" fmla="*/ 4 h 14"/>
              <a:gd name="T30" fmla="*/ 2 w 26"/>
              <a:gd name="T31" fmla="*/ 8 h 14"/>
              <a:gd name="T32" fmla="*/ 0 w 26"/>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14"/>
                </a:moveTo>
                <a:lnTo>
                  <a:pt x="2" y="14"/>
                </a:lnTo>
                <a:lnTo>
                  <a:pt x="6" y="14"/>
                </a:lnTo>
                <a:lnTo>
                  <a:pt x="10" y="14"/>
                </a:lnTo>
                <a:lnTo>
                  <a:pt x="14" y="14"/>
                </a:lnTo>
                <a:lnTo>
                  <a:pt x="18" y="12"/>
                </a:lnTo>
                <a:lnTo>
                  <a:pt x="22" y="10"/>
                </a:lnTo>
                <a:lnTo>
                  <a:pt x="24" y="8"/>
                </a:lnTo>
                <a:lnTo>
                  <a:pt x="26" y="6"/>
                </a:lnTo>
                <a:lnTo>
                  <a:pt x="22" y="4"/>
                </a:lnTo>
                <a:lnTo>
                  <a:pt x="18" y="2"/>
                </a:lnTo>
                <a:lnTo>
                  <a:pt x="14" y="0"/>
                </a:lnTo>
                <a:lnTo>
                  <a:pt x="10" y="2"/>
                </a:lnTo>
                <a:lnTo>
                  <a:pt x="6" y="2"/>
                </a:lnTo>
                <a:lnTo>
                  <a:pt x="4" y="4"/>
                </a:lnTo>
                <a:lnTo>
                  <a:pt x="2" y="8"/>
                </a:lnTo>
                <a:lnTo>
                  <a:pt x="0" y="1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9" name="Freeform 65"/>
          <p:cNvSpPr>
            <a:spLocks/>
          </p:cNvSpPr>
          <p:nvPr userDrawn="1"/>
        </p:nvSpPr>
        <p:spPr bwMode="auto">
          <a:xfrm>
            <a:off x="6010275" y="-7137127"/>
            <a:ext cx="41275" cy="22225"/>
          </a:xfrm>
          <a:custGeom>
            <a:avLst/>
            <a:gdLst>
              <a:gd name="T0" fmla="*/ 0 w 26"/>
              <a:gd name="T1" fmla="*/ 14 h 14"/>
              <a:gd name="T2" fmla="*/ 2 w 26"/>
              <a:gd name="T3" fmla="*/ 14 h 14"/>
              <a:gd name="T4" fmla="*/ 6 w 26"/>
              <a:gd name="T5" fmla="*/ 14 h 14"/>
              <a:gd name="T6" fmla="*/ 10 w 26"/>
              <a:gd name="T7" fmla="*/ 14 h 14"/>
              <a:gd name="T8" fmla="*/ 14 w 26"/>
              <a:gd name="T9" fmla="*/ 12 h 14"/>
              <a:gd name="T10" fmla="*/ 18 w 26"/>
              <a:gd name="T11" fmla="*/ 10 h 14"/>
              <a:gd name="T12" fmla="*/ 22 w 26"/>
              <a:gd name="T13" fmla="*/ 8 h 14"/>
              <a:gd name="T14" fmla="*/ 24 w 26"/>
              <a:gd name="T15" fmla="*/ 6 h 14"/>
              <a:gd name="T16" fmla="*/ 26 w 26"/>
              <a:gd name="T17" fmla="*/ 4 h 14"/>
              <a:gd name="T18" fmla="*/ 22 w 26"/>
              <a:gd name="T19" fmla="*/ 2 h 14"/>
              <a:gd name="T20" fmla="*/ 18 w 26"/>
              <a:gd name="T21" fmla="*/ 0 h 14"/>
              <a:gd name="T22" fmla="*/ 14 w 26"/>
              <a:gd name="T23" fmla="*/ 0 h 14"/>
              <a:gd name="T24" fmla="*/ 10 w 26"/>
              <a:gd name="T25" fmla="*/ 0 h 14"/>
              <a:gd name="T26" fmla="*/ 6 w 26"/>
              <a:gd name="T27" fmla="*/ 2 h 14"/>
              <a:gd name="T28" fmla="*/ 4 w 26"/>
              <a:gd name="T29" fmla="*/ 4 h 14"/>
              <a:gd name="T30" fmla="*/ 2 w 26"/>
              <a:gd name="T31" fmla="*/ 8 h 14"/>
              <a:gd name="T32" fmla="*/ 0 w 26"/>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14"/>
                </a:moveTo>
                <a:lnTo>
                  <a:pt x="2" y="14"/>
                </a:lnTo>
                <a:lnTo>
                  <a:pt x="6" y="14"/>
                </a:lnTo>
                <a:lnTo>
                  <a:pt x="10" y="14"/>
                </a:lnTo>
                <a:lnTo>
                  <a:pt x="14" y="12"/>
                </a:lnTo>
                <a:lnTo>
                  <a:pt x="18" y="10"/>
                </a:lnTo>
                <a:lnTo>
                  <a:pt x="22" y="8"/>
                </a:lnTo>
                <a:lnTo>
                  <a:pt x="24" y="6"/>
                </a:lnTo>
                <a:lnTo>
                  <a:pt x="26" y="4"/>
                </a:lnTo>
                <a:lnTo>
                  <a:pt x="22" y="2"/>
                </a:lnTo>
                <a:lnTo>
                  <a:pt x="18" y="0"/>
                </a:lnTo>
                <a:lnTo>
                  <a:pt x="14" y="0"/>
                </a:lnTo>
                <a:lnTo>
                  <a:pt x="10" y="0"/>
                </a:lnTo>
                <a:lnTo>
                  <a:pt x="6" y="2"/>
                </a:lnTo>
                <a:lnTo>
                  <a:pt x="4" y="4"/>
                </a:lnTo>
                <a:lnTo>
                  <a:pt x="2" y="8"/>
                </a:lnTo>
                <a:lnTo>
                  <a:pt x="0" y="1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0" name="Freeform 66"/>
          <p:cNvSpPr>
            <a:spLocks/>
          </p:cNvSpPr>
          <p:nvPr userDrawn="1"/>
        </p:nvSpPr>
        <p:spPr bwMode="auto">
          <a:xfrm>
            <a:off x="5880100" y="-7229202"/>
            <a:ext cx="41275" cy="22225"/>
          </a:xfrm>
          <a:custGeom>
            <a:avLst/>
            <a:gdLst>
              <a:gd name="T0" fmla="*/ 26 w 26"/>
              <a:gd name="T1" fmla="*/ 12 h 14"/>
              <a:gd name="T2" fmla="*/ 24 w 26"/>
              <a:gd name="T3" fmla="*/ 8 h 14"/>
              <a:gd name="T4" fmla="*/ 22 w 26"/>
              <a:gd name="T5" fmla="*/ 4 h 14"/>
              <a:gd name="T6" fmla="*/ 18 w 26"/>
              <a:gd name="T7" fmla="*/ 2 h 14"/>
              <a:gd name="T8" fmla="*/ 16 w 26"/>
              <a:gd name="T9" fmla="*/ 0 h 14"/>
              <a:gd name="T10" fmla="*/ 12 w 26"/>
              <a:gd name="T11" fmla="*/ 0 h 14"/>
              <a:gd name="T12" fmla="*/ 8 w 26"/>
              <a:gd name="T13" fmla="*/ 0 h 14"/>
              <a:gd name="T14" fmla="*/ 4 w 26"/>
              <a:gd name="T15" fmla="*/ 0 h 14"/>
              <a:gd name="T16" fmla="*/ 0 w 26"/>
              <a:gd name="T17" fmla="*/ 0 h 14"/>
              <a:gd name="T18" fmla="*/ 2 w 26"/>
              <a:gd name="T19" fmla="*/ 4 h 14"/>
              <a:gd name="T20" fmla="*/ 4 w 26"/>
              <a:gd name="T21" fmla="*/ 8 h 14"/>
              <a:gd name="T22" fmla="*/ 6 w 26"/>
              <a:gd name="T23" fmla="*/ 10 h 14"/>
              <a:gd name="T24" fmla="*/ 10 w 26"/>
              <a:gd name="T25" fmla="*/ 12 h 14"/>
              <a:gd name="T26" fmla="*/ 12 w 26"/>
              <a:gd name="T27" fmla="*/ 14 h 14"/>
              <a:gd name="T28" fmla="*/ 16 w 26"/>
              <a:gd name="T29" fmla="*/ 14 h 14"/>
              <a:gd name="T30" fmla="*/ 22 w 26"/>
              <a:gd name="T31" fmla="*/ 12 h 14"/>
              <a:gd name="T32" fmla="*/ 26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26" y="12"/>
                </a:moveTo>
                <a:lnTo>
                  <a:pt x="24" y="8"/>
                </a:lnTo>
                <a:lnTo>
                  <a:pt x="22" y="4"/>
                </a:lnTo>
                <a:lnTo>
                  <a:pt x="18" y="2"/>
                </a:lnTo>
                <a:lnTo>
                  <a:pt x="16" y="0"/>
                </a:lnTo>
                <a:lnTo>
                  <a:pt x="12" y="0"/>
                </a:lnTo>
                <a:lnTo>
                  <a:pt x="8" y="0"/>
                </a:lnTo>
                <a:lnTo>
                  <a:pt x="4" y="0"/>
                </a:lnTo>
                <a:lnTo>
                  <a:pt x="0" y="0"/>
                </a:lnTo>
                <a:lnTo>
                  <a:pt x="2" y="4"/>
                </a:lnTo>
                <a:lnTo>
                  <a:pt x="4" y="8"/>
                </a:lnTo>
                <a:lnTo>
                  <a:pt x="6" y="10"/>
                </a:lnTo>
                <a:lnTo>
                  <a:pt x="10" y="12"/>
                </a:lnTo>
                <a:lnTo>
                  <a:pt x="12" y="14"/>
                </a:lnTo>
                <a:lnTo>
                  <a:pt x="16" y="14"/>
                </a:lnTo>
                <a:lnTo>
                  <a:pt x="22" y="12"/>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1" name="Freeform 67"/>
          <p:cNvSpPr>
            <a:spLocks/>
          </p:cNvSpPr>
          <p:nvPr userDrawn="1"/>
        </p:nvSpPr>
        <p:spPr bwMode="auto">
          <a:xfrm>
            <a:off x="5969000" y="-7124427"/>
            <a:ext cx="25400" cy="38100"/>
          </a:xfrm>
          <a:custGeom>
            <a:avLst/>
            <a:gdLst>
              <a:gd name="T0" fmla="*/ 16 w 16"/>
              <a:gd name="T1" fmla="*/ 0 h 24"/>
              <a:gd name="T2" fmla="*/ 16 w 16"/>
              <a:gd name="T3" fmla="*/ 4 h 24"/>
              <a:gd name="T4" fmla="*/ 16 w 16"/>
              <a:gd name="T5" fmla="*/ 8 h 24"/>
              <a:gd name="T6" fmla="*/ 14 w 16"/>
              <a:gd name="T7" fmla="*/ 14 h 24"/>
              <a:gd name="T8" fmla="*/ 12 w 16"/>
              <a:gd name="T9" fmla="*/ 16 h 24"/>
              <a:gd name="T10" fmla="*/ 10 w 16"/>
              <a:gd name="T11" fmla="*/ 20 h 24"/>
              <a:gd name="T12" fmla="*/ 8 w 16"/>
              <a:gd name="T13" fmla="*/ 22 h 24"/>
              <a:gd name="T14" fmla="*/ 4 w 16"/>
              <a:gd name="T15" fmla="*/ 24 h 24"/>
              <a:gd name="T16" fmla="*/ 0 w 16"/>
              <a:gd name="T17" fmla="*/ 24 h 24"/>
              <a:gd name="T18" fmla="*/ 0 w 16"/>
              <a:gd name="T19" fmla="*/ 20 h 24"/>
              <a:gd name="T20" fmla="*/ 0 w 16"/>
              <a:gd name="T21" fmla="*/ 16 h 24"/>
              <a:gd name="T22" fmla="*/ 2 w 16"/>
              <a:gd name="T23" fmla="*/ 12 h 24"/>
              <a:gd name="T24" fmla="*/ 4 w 16"/>
              <a:gd name="T25" fmla="*/ 10 h 24"/>
              <a:gd name="T26" fmla="*/ 6 w 16"/>
              <a:gd name="T27" fmla="*/ 6 h 24"/>
              <a:gd name="T28" fmla="*/ 8 w 16"/>
              <a:gd name="T29" fmla="*/ 4 h 24"/>
              <a:gd name="T30" fmla="*/ 12 w 16"/>
              <a:gd name="T31" fmla="*/ 2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6" y="8"/>
                </a:lnTo>
                <a:lnTo>
                  <a:pt x="14" y="14"/>
                </a:lnTo>
                <a:lnTo>
                  <a:pt x="12" y="16"/>
                </a:lnTo>
                <a:lnTo>
                  <a:pt x="10" y="20"/>
                </a:lnTo>
                <a:lnTo>
                  <a:pt x="8" y="22"/>
                </a:lnTo>
                <a:lnTo>
                  <a:pt x="4" y="24"/>
                </a:lnTo>
                <a:lnTo>
                  <a:pt x="0" y="24"/>
                </a:lnTo>
                <a:lnTo>
                  <a:pt x="0" y="20"/>
                </a:lnTo>
                <a:lnTo>
                  <a:pt x="0" y="16"/>
                </a:lnTo>
                <a:lnTo>
                  <a:pt x="2" y="12"/>
                </a:lnTo>
                <a:lnTo>
                  <a:pt x="4" y="10"/>
                </a:lnTo>
                <a:lnTo>
                  <a:pt x="6" y="6"/>
                </a:lnTo>
                <a:lnTo>
                  <a:pt x="8" y="4"/>
                </a:lnTo>
                <a:lnTo>
                  <a:pt x="12" y="2"/>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2" name="Freeform 68"/>
          <p:cNvSpPr>
            <a:spLocks/>
          </p:cNvSpPr>
          <p:nvPr userDrawn="1"/>
        </p:nvSpPr>
        <p:spPr bwMode="auto">
          <a:xfrm>
            <a:off x="5915025" y="-7108552"/>
            <a:ext cx="41275" cy="22225"/>
          </a:xfrm>
          <a:custGeom>
            <a:avLst/>
            <a:gdLst>
              <a:gd name="T0" fmla="*/ 0 w 26"/>
              <a:gd name="T1" fmla="*/ 8 h 14"/>
              <a:gd name="T2" fmla="*/ 4 w 26"/>
              <a:gd name="T3" fmla="*/ 6 h 14"/>
              <a:gd name="T4" fmla="*/ 6 w 26"/>
              <a:gd name="T5" fmla="*/ 4 h 14"/>
              <a:gd name="T6" fmla="*/ 10 w 26"/>
              <a:gd name="T7" fmla="*/ 2 h 14"/>
              <a:gd name="T8" fmla="*/ 14 w 26"/>
              <a:gd name="T9" fmla="*/ 0 h 14"/>
              <a:gd name="T10" fmla="*/ 16 w 26"/>
              <a:gd name="T11" fmla="*/ 0 h 14"/>
              <a:gd name="T12" fmla="*/ 20 w 26"/>
              <a:gd name="T13" fmla="*/ 2 h 14"/>
              <a:gd name="T14" fmla="*/ 24 w 26"/>
              <a:gd name="T15" fmla="*/ 4 h 14"/>
              <a:gd name="T16" fmla="*/ 26 w 26"/>
              <a:gd name="T17" fmla="*/ 6 h 14"/>
              <a:gd name="T18" fmla="*/ 24 w 26"/>
              <a:gd name="T19" fmla="*/ 10 h 14"/>
              <a:gd name="T20" fmla="*/ 22 w 26"/>
              <a:gd name="T21" fmla="*/ 12 h 14"/>
              <a:gd name="T22" fmla="*/ 18 w 26"/>
              <a:gd name="T23" fmla="*/ 14 h 14"/>
              <a:gd name="T24" fmla="*/ 14 w 26"/>
              <a:gd name="T25" fmla="*/ 14 h 14"/>
              <a:gd name="T26" fmla="*/ 10 w 26"/>
              <a:gd name="T27" fmla="*/ 14 h 14"/>
              <a:gd name="T28" fmla="*/ 8 w 26"/>
              <a:gd name="T29" fmla="*/ 12 h 14"/>
              <a:gd name="T30" fmla="*/ 4 w 26"/>
              <a:gd name="T31" fmla="*/ 10 h 14"/>
              <a:gd name="T32" fmla="*/ 0 w 26"/>
              <a:gd name="T33"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8"/>
                </a:moveTo>
                <a:lnTo>
                  <a:pt x="4" y="6"/>
                </a:lnTo>
                <a:lnTo>
                  <a:pt x="6" y="4"/>
                </a:lnTo>
                <a:lnTo>
                  <a:pt x="10" y="2"/>
                </a:lnTo>
                <a:lnTo>
                  <a:pt x="14" y="0"/>
                </a:lnTo>
                <a:lnTo>
                  <a:pt x="16" y="0"/>
                </a:lnTo>
                <a:lnTo>
                  <a:pt x="20" y="2"/>
                </a:lnTo>
                <a:lnTo>
                  <a:pt x="24" y="4"/>
                </a:lnTo>
                <a:lnTo>
                  <a:pt x="26" y="6"/>
                </a:lnTo>
                <a:lnTo>
                  <a:pt x="24" y="10"/>
                </a:lnTo>
                <a:lnTo>
                  <a:pt x="22" y="12"/>
                </a:lnTo>
                <a:lnTo>
                  <a:pt x="18" y="14"/>
                </a:lnTo>
                <a:lnTo>
                  <a:pt x="14" y="14"/>
                </a:lnTo>
                <a:lnTo>
                  <a:pt x="10" y="14"/>
                </a:lnTo>
                <a:lnTo>
                  <a:pt x="8" y="12"/>
                </a:lnTo>
                <a:lnTo>
                  <a:pt x="4" y="10"/>
                </a:lnTo>
                <a:lnTo>
                  <a:pt x="0" y="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3" name="Freeform 69"/>
          <p:cNvSpPr>
            <a:spLocks/>
          </p:cNvSpPr>
          <p:nvPr userDrawn="1"/>
        </p:nvSpPr>
        <p:spPr bwMode="auto">
          <a:xfrm>
            <a:off x="6029325" y="-7276827"/>
            <a:ext cx="25400" cy="34925"/>
          </a:xfrm>
          <a:custGeom>
            <a:avLst/>
            <a:gdLst>
              <a:gd name="T0" fmla="*/ 16 w 16"/>
              <a:gd name="T1" fmla="*/ 0 h 22"/>
              <a:gd name="T2" fmla="*/ 16 w 16"/>
              <a:gd name="T3" fmla="*/ 4 h 22"/>
              <a:gd name="T4" fmla="*/ 14 w 16"/>
              <a:gd name="T5" fmla="*/ 8 h 22"/>
              <a:gd name="T6" fmla="*/ 14 w 16"/>
              <a:gd name="T7" fmla="*/ 12 h 22"/>
              <a:gd name="T8" fmla="*/ 12 w 16"/>
              <a:gd name="T9" fmla="*/ 16 h 22"/>
              <a:gd name="T10" fmla="*/ 10 w 16"/>
              <a:gd name="T11" fmla="*/ 18 h 22"/>
              <a:gd name="T12" fmla="*/ 6 w 16"/>
              <a:gd name="T13" fmla="*/ 20 h 22"/>
              <a:gd name="T14" fmla="*/ 4 w 16"/>
              <a:gd name="T15" fmla="*/ 22 h 22"/>
              <a:gd name="T16" fmla="*/ 0 w 16"/>
              <a:gd name="T17" fmla="*/ 22 h 22"/>
              <a:gd name="T18" fmla="*/ 0 w 16"/>
              <a:gd name="T19" fmla="*/ 18 h 22"/>
              <a:gd name="T20" fmla="*/ 0 w 16"/>
              <a:gd name="T21" fmla="*/ 14 h 22"/>
              <a:gd name="T22" fmla="*/ 0 w 16"/>
              <a:gd name="T23" fmla="*/ 12 h 22"/>
              <a:gd name="T24" fmla="*/ 2 w 16"/>
              <a:gd name="T25" fmla="*/ 8 h 22"/>
              <a:gd name="T26" fmla="*/ 4 w 16"/>
              <a:gd name="T27" fmla="*/ 4 h 22"/>
              <a:gd name="T28" fmla="*/ 8 w 16"/>
              <a:gd name="T29" fmla="*/ 2 h 22"/>
              <a:gd name="T30" fmla="*/ 12 w 16"/>
              <a:gd name="T31" fmla="*/ 0 h 22"/>
              <a:gd name="T32" fmla="*/ 16 w 16"/>
              <a:gd name="T33"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2">
                <a:moveTo>
                  <a:pt x="16" y="0"/>
                </a:moveTo>
                <a:lnTo>
                  <a:pt x="16" y="4"/>
                </a:lnTo>
                <a:lnTo>
                  <a:pt x="14" y="8"/>
                </a:lnTo>
                <a:lnTo>
                  <a:pt x="14" y="12"/>
                </a:lnTo>
                <a:lnTo>
                  <a:pt x="12" y="16"/>
                </a:lnTo>
                <a:lnTo>
                  <a:pt x="10" y="18"/>
                </a:lnTo>
                <a:lnTo>
                  <a:pt x="6" y="20"/>
                </a:lnTo>
                <a:lnTo>
                  <a:pt x="4" y="22"/>
                </a:lnTo>
                <a:lnTo>
                  <a:pt x="0" y="22"/>
                </a:lnTo>
                <a:lnTo>
                  <a:pt x="0" y="18"/>
                </a:lnTo>
                <a:lnTo>
                  <a:pt x="0" y="14"/>
                </a:lnTo>
                <a:lnTo>
                  <a:pt x="0" y="12"/>
                </a:lnTo>
                <a:lnTo>
                  <a:pt x="2" y="8"/>
                </a:lnTo>
                <a:lnTo>
                  <a:pt x="4" y="4"/>
                </a:lnTo>
                <a:lnTo>
                  <a:pt x="8" y="2"/>
                </a:lnTo>
                <a:lnTo>
                  <a:pt x="12" y="0"/>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4" name="Freeform 70"/>
          <p:cNvSpPr>
            <a:spLocks/>
          </p:cNvSpPr>
          <p:nvPr userDrawn="1"/>
        </p:nvSpPr>
        <p:spPr bwMode="auto">
          <a:xfrm>
            <a:off x="6181725" y="-7181577"/>
            <a:ext cx="41275" cy="22225"/>
          </a:xfrm>
          <a:custGeom>
            <a:avLst/>
            <a:gdLst>
              <a:gd name="T0" fmla="*/ 0 w 26"/>
              <a:gd name="T1" fmla="*/ 8 h 14"/>
              <a:gd name="T2" fmla="*/ 2 w 26"/>
              <a:gd name="T3" fmla="*/ 6 h 14"/>
              <a:gd name="T4" fmla="*/ 6 w 26"/>
              <a:gd name="T5" fmla="*/ 4 h 14"/>
              <a:gd name="T6" fmla="*/ 8 w 26"/>
              <a:gd name="T7" fmla="*/ 2 h 14"/>
              <a:gd name="T8" fmla="*/ 12 w 26"/>
              <a:gd name="T9" fmla="*/ 0 h 14"/>
              <a:gd name="T10" fmla="*/ 16 w 26"/>
              <a:gd name="T11" fmla="*/ 0 h 14"/>
              <a:gd name="T12" fmla="*/ 20 w 26"/>
              <a:gd name="T13" fmla="*/ 2 h 14"/>
              <a:gd name="T14" fmla="*/ 22 w 26"/>
              <a:gd name="T15" fmla="*/ 4 h 14"/>
              <a:gd name="T16" fmla="*/ 26 w 26"/>
              <a:gd name="T17" fmla="*/ 8 h 14"/>
              <a:gd name="T18" fmla="*/ 24 w 26"/>
              <a:gd name="T19" fmla="*/ 10 h 14"/>
              <a:gd name="T20" fmla="*/ 20 w 26"/>
              <a:gd name="T21" fmla="*/ 12 h 14"/>
              <a:gd name="T22" fmla="*/ 18 w 26"/>
              <a:gd name="T23" fmla="*/ 14 h 14"/>
              <a:gd name="T24" fmla="*/ 14 w 26"/>
              <a:gd name="T25" fmla="*/ 14 h 14"/>
              <a:gd name="T26" fmla="*/ 10 w 26"/>
              <a:gd name="T27" fmla="*/ 14 h 14"/>
              <a:gd name="T28" fmla="*/ 6 w 26"/>
              <a:gd name="T29" fmla="*/ 12 h 14"/>
              <a:gd name="T30" fmla="*/ 2 w 26"/>
              <a:gd name="T31" fmla="*/ 10 h 14"/>
              <a:gd name="T32" fmla="*/ 0 w 26"/>
              <a:gd name="T33"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8"/>
                </a:moveTo>
                <a:lnTo>
                  <a:pt x="2" y="6"/>
                </a:lnTo>
                <a:lnTo>
                  <a:pt x="6" y="4"/>
                </a:lnTo>
                <a:lnTo>
                  <a:pt x="8" y="2"/>
                </a:lnTo>
                <a:lnTo>
                  <a:pt x="12" y="0"/>
                </a:lnTo>
                <a:lnTo>
                  <a:pt x="16" y="0"/>
                </a:lnTo>
                <a:lnTo>
                  <a:pt x="20" y="2"/>
                </a:lnTo>
                <a:lnTo>
                  <a:pt x="22" y="4"/>
                </a:lnTo>
                <a:lnTo>
                  <a:pt x="26" y="8"/>
                </a:lnTo>
                <a:lnTo>
                  <a:pt x="24" y="10"/>
                </a:lnTo>
                <a:lnTo>
                  <a:pt x="20" y="12"/>
                </a:lnTo>
                <a:lnTo>
                  <a:pt x="18" y="14"/>
                </a:lnTo>
                <a:lnTo>
                  <a:pt x="14" y="14"/>
                </a:lnTo>
                <a:lnTo>
                  <a:pt x="10" y="14"/>
                </a:lnTo>
                <a:lnTo>
                  <a:pt x="6" y="12"/>
                </a:lnTo>
                <a:lnTo>
                  <a:pt x="2" y="10"/>
                </a:lnTo>
                <a:lnTo>
                  <a:pt x="0" y="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5" name="Freeform 71"/>
          <p:cNvSpPr>
            <a:spLocks/>
          </p:cNvSpPr>
          <p:nvPr userDrawn="1"/>
        </p:nvSpPr>
        <p:spPr bwMode="auto">
          <a:xfrm>
            <a:off x="6096000" y="-7241902"/>
            <a:ext cx="28575" cy="38100"/>
          </a:xfrm>
          <a:custGeom>
            <a:avLst/>
            <a:gdLst>
              <a:gd name="T0" fmla="*/ 18 w 18"/>
              <a:gd name="T1" fmla="*/ 0 h 24"/>
              <a:gd name="T2" fmla="*/ 18 w 18"/>
              <a:gd name="T3" fmla="*/ 4 h 24"/>
              <a:gd name="T4" fmla="*/ 16 w 18"/>
              <a:gd name="T5" fmla="*/ 8 h 24"/>
              <a:gd name="T6" fmla="*/ 16 w 18"/>
              <a:gd name="T7" fmla="*/ 12 h 24"/>
              <a:gd name="T8" fmla="*/ 14 w 18"/>
              <a:gd name="T9" fmla="*/ 16 h 24"/>
              <a:gd name="T10" fmla="*/ 12 w 18"/>
              <a:gd name="T11" fmla="*/ 20 h 24"/>
              <a:gd name="T12" fmla="*/ 10 w 18"/>
              <a:gd name="T13" fmla="*/ 22 h 24"/>
              <a:gd name="T14" fmla="*/ 6 w 18"/>
              <a:gd name="T15" fmla="*/ 24 h 24"/>
              <a:gd name="T16" fmla="*/ 2 w 18"/>
              <a:gd name="T17" fmla="*/ 24 h 24"/>
              <a:gd name="T18" fmla="*/ 0 w 18"/>
              <a:gd name="T19" fmla="*/ 20 h 24"/>
              <a:gd name="T20" fmla="*/ 2 w 18"/>
              <a:gd name="T21" fmla="*/ 16 h 24"/>
              <a:gd name="T22" fmla="*/ 2 w 18"/>
              <a:gd name="T23" fmla="*/ 12 h 24"/>
              <a:gd name="T24" fmla="*/ 4 w 18"/>
              <a:gd name="T25" fmla="*/ 10 h 24"/>
              <a:gd name="T26" fmla="*/ 6 w 18"/>
              <a:gd name="T27" fmla="*/ 6 h 24"/>
              <a:gd name="T28" fmla="*/ 10 w 18"/>
              <a:gd name="T29" fmla="*/ 4 h 24"/>
              <a:gd name="T30" fmla="*/ 14 w 18"/>
              <a:gd name="T31" fmla="*/ 2 h 24"/>
              <a:gd name="T32" fmla="*/ 18 w 18"/>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24">
                <a:moveTo>
                  <a:pt x="18" y="0"/>
                </a:moveTo>
                <a:lnTo>
                  <a:pt x="18" y="4"/>
                </a:lnTo>
                <a:lnTo>
                  <a:pt x="16" y="8"/>
                </a:lnTo>
                <a:lnTo>
                  <a:pt x="16" y="12"/>
                </a:lnTo>
                <a:lnTo>
                  <a:pt x="14" y="16"/>
                </a:lnTo>
                <a:lnTo>
                  <a:pt x="12" y="20"/>
                </a:lnTo>
                <a:lnTo>
                  <a:pt x="10" y="22"/>
                </a:lnTo>
                <a:lnTo>
                  <a:pt x="6" y="24"/>
                </a:lnTo>
                <a:lnTo>
                  <a:pt x="2" y="24"/>
                </a:lnTo>
                <a:lnTo>
                  <a:pt x="0" y="20"/>
                </a:lnTo>
                <a:lnTo>
                  <a:pt x="2" y="16"/>
                </a:lnTo>
                <a:lnTo>
                  <a:pt x="2" y="12"/>
                </a:lnTo>
                <a:lnTo>
                  <a:pt x="4" y="10"/>
                </a:lnTo>
                <a:lnTo>
                  <a:pt x="6" y="6"/>
                </a:lnTo>
                <a:lnTo>
                  <a:pt x="10" y="4"/>
                </a:lnTo>
                <a:lnTo>
                  <a:pt x="14" y="2"/>
                </a:lnTo>
                <a:lnTo>
                  <a:pt x="18"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6" name="Freeform 72"/>
          <p:cNvSpPr>
            <a:spLocks/>
          </p:cNvSpPr>
          <p:nvPr userDrawn="1"/>
        </p:nvSpPr>
        <p:spPr bwMode="auto">
          <a:xfrm>
            <a:off x="5988050" y="-7086327"/>
            <a:ext cx="44450" cy="19050"/>
          </a:xfrm>
          <a:custGeom>
            <a:avLst/>
            <a:gdLst>
              <a:gd name="T0" fmla="*/ 0 w 28"/>
              <a:gd name="T1" fmla="*/ 8 h 12"/>
              <a:gd name="T2" fmla="*/ 4 w 28"/>
              <a:gd name="T3" fmla="*/ 4 h 12"/>
              <a:gd name="T4" fmla="*/ 6 w 28"/>
              <a:gd name="T5" fmla="*/ 2 h 12"/>
              <a:gd name="T6" fmla="*/ 10 w 28"/>
              <a:gd name="T7" fmla="*/ 0 h 12"/>
              <a:gd name="T8" fmla="*/ 14 w 28"/>
              <a:gd name="T9" fmla="*/ 0 h 12"/>
              <a:gd name="T10" fmla="*/ 18 w 28"/>
              <a:gd name="T11" fmla="*/ 0 h 12"/>
              <a:gd name="T12" fmla="*/ 20 w 28"/>
              <a:gd name="T13" fmla="*/ 0 h 12"/>
              <a:gd name="T14" fmla="*/ 24 w 28"/>
              <a:gd name="T15" fmla="*/ 2 h 12"/>
              <a:gd name="T16" fmla="*/ 28 w 28"/>
              <a:gd name="T17" fmla="*/ 6 h 12"/>
              <a:gd name="T18" fmla="*/ 24 w 28"/>
              <a:gd name="T19" fmla="*/ 8 h 12"/>
              <a:gd name="T20" fmla="*/ 22 w 28"/>
              <a:gd name="T21" fmla="*/ 10 h 12"/>
              <a:gd name="T22" fmla="*/ 18 w 28"/>
              <a:gd name="T23" fmla="*/ 12 h 12"/>
              <a:gd name="T24" fmla="*/ 16 w 28"/>
              <a:gd name="T25" fmla="*/ 12 h 12"/>
              <a:gd name="T26" fmla="*/ 12 w 28"/>
              <a:gd name="T27" fmla="*/ 12 h 12"/>
              <a:gd name="T28" fmla="*/ 8 w 28"/>
              <a:gd name="T29" fmla="*/ 12 h 12"/>
              <a:gd name="T30" fmla="*/ 4 w 28"/>
              <a:gd name="T31" fmla="*/ 10 h 12"/>
              <a:gd name="T32" fmla="*/ 0 w 28"/>
              <a:gd name="T33"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2">
                <a:moveTo>
                  <a:pt x="0" y="8"/>
                </a:moveTo>
                <a:lnTo>
                  <a:pt x="4" y="4"/>
                </a:lnTo>
                <a:lnTo>
                  <a:pt x="6" y="2"/>
                </a:lnTo>
                <a:lnTo>
                  <a:pt x="10" y="0"/>
                </a:lnTo>
                <a:lnTo>
                  <a:pt x="14" y="0"/>
                </a:lnTo>
                <a:lnTo>
                  <a:pt x="18" y="0"/>
                </a:lnTo>
                <a:lnTo>
                  <a:pt x="20" y="0"/>
                </a:lnTo>
                <a:lnTo>
                  <a:pt x="24" y="2"/>
                </a:lnTo>
                <a:lnTo>
                  <a:pt x="28" y="6"/>
                </a:lnTo>
                <a:lnTo>
                  <a:pt x="24" y="8"/>
                </a:lnTo>
                <a:lnTo>
                  <a:pt x="22" y="10"/>
                </a:lnTo>
                <a:lnTo>
                  <a:pt x="18" y="12"/>
                </a:lnTo>
                <a:lnTo>
                  <a:pt x="16" y="12"/>
                </a:lnTo>
                <a:lnTo>
                  <a:pt x="12" y="12"/>
                </a:lnTo>
                <a:lnTo>
                  <a:pt x="8" y="12"/>
                </a:lnTo>
                <a:lnTo>
                  <a:pt x="4" y="10"/>
                </a:lnTo>
                <a:lnTo>
                  <a:pt x="0" y="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7" name="Freeform 73"/>
          <p:cNvSpPr>
            <a:spLocks/>
          </p:cNvSpPr>
          <p:nvPr userDrawn="1"/>
        </p:nvSpPr>
        <p:spPr bwMode="auto">
          <a:xfrm>
            <a:off x="6029325" y="-7330802"/>
            <a:ext cx="25400" cy="38100"/>
          </a:xfrm>
          <a:custGeom>
            <a:avLst/>
            <a:gdLst>
              <a:gd name="T0" fmla="*/ 16 w 16"/>
              <a:gd name="T1" fmla="*/ 0 h 24"/>
              <a:gd name="T2" fmla="*/ 16 w 16"/>
              <a:gd name="T3" fmla="*/ 4 h 24"/>
              <a:gd name="T4" fmla="*/ 16 w 16"/>
              <a:gd name="T5" fmla="*/ 10 h 24"/>
              <a:gd name="T6" fmla="*/ 14 w 16"/>
              <a:gd name="T7" fmla="*/ 12 h 24"/>
              <a:gd name="T8" fmla="*/ 14 w 16"/>
              <a:gd name="T9" fmla="*/ 16 h 24"/>
              <a:gd name="T10" fmla="*/ 12 w 16"/>
              <a:gd name="T11" fmla="*/ 20 h 24"/>
              <a:gd name="T12" fmla="*/ 8 w 16"/>
              <a:gd name="T13" fmla="*/ 22 h 24"/>
              <a:gd name="T14" fmla="*/ 4 w 16"/>
              <a:gd name="T15" fmla="*/ 24 h 24"/>
              <a:gd name="T16" fmla="*/ 0 w 16"/>
              <a:gd name="T17" fmla="*/ 24 h 24"/>
              <a:gd name="T18" fmla="*/ 0 w 16"/>
              <a:gd name="T19" fmla="*/ 20 h 24"/>
              <a:gd name="T20" fmla="*/ 0 w 16"/>
              <a:gd name="T21" fmla="*/ 16 h 24"/>
              <a:gd name="T22" fmla="*/ 2 w 16"/>
              <a:gd name="T23" fmla="*/ 12 h 24"/>
              <a:gd name="T24" fmla="*/ 4 w 16"/>
              <a:gd name="T25" fmla="*/ 10 h 24"/>
              <a:gd name="T26" fmla="*/ 6 w 16"/>
              <a:gd name="T27" fmla="*/ 6 h 24"/>
              <a:gd name="T28" fmla="*/ 8 w 16"/>
              <a:gd name="T29" fmla="*/ 4 h 24"/>
              <a:gd name="T30" fmla="*/ 12 w 16"/>
              <a:gd name="T31" fmla="*/ 2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6" y="10"/>
                </a:lnTo>
                <a:lnTo>
                  <a:pt x="14" y="12"/>
                </a:lnTo>
                <a:lnTo>
                  <a:pt x="14" y="16"/>
                </a:lnTo>
                <a:lnTo>
                  <a:pt x="12" y="20"/>
                </a:lnTo>
                <a:lnTo>
                  <a:pt x="8" y="22"/>
                </a:lnTo>
                <a:lnTo>
                  <a:pt x="4" y="24"/>
                </a:lnTo>
                <a:lnTo>
                  <a:pt x="0" y="24"/>
                </a:lnTo>
                <a:lnTo>
                  <a:pt x="0" y="20"/>
                </a:lnTo>
                <a:lnTo>
                  <a:pt x="0" y="16"/>
                </a:lnTo>
                <a:lnTo>
                  <a:pt x="2" y="12"/>
                </a:lnTo>
                <a:lnTo>
                  <a:pt x="4" y="10"/>
                </a:lnTo>
                <a:lnTo>
                  <a:pt x="6" y="6"/>
                </a:lnTo>
                <a:lnTo>
                  <a:pt x="8" y="4"/>
                </a:lnTo>
                <a:lnTo>
                  <a:pt x="12" y="2"/>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8" name="Freeform 74"/>
          <p:cNvSpPr>
            <a:spLocks/>
          </p:cNvSpPr>
          <p:nvPr userDrawn="1"/>
        </p:nvSpPr>
        <p:spPr bwMode="auto">
          <a:xfrm>
            <a:off x="6137275" y="-7292702"/>
            <a:ext cx="25400" cy="38100"/>
          </a:xfrm>
          <a:custGeom>
            <a:avLst/>
            <a:gdLst>
              <a:gd name="T0" fmla="*/ 16 w 16"/>
              <a:gd name="T1" fmla="*/ 0 h 24"/>
              <a:gd name="T2" fmla="*/ 16 w 16"/>
              <a:gd name="T3" fmla="*/ 4 h 24"/>
              <a:gd name="T4" fmla="*/ 16 w 16"/>
              <a:gd name="T5" fmla="*/ 8 h 24"/>
              <a:gd name="T6" fmla="*/ 14 w 16"/>
              <a:gd name="T7" fmla="*/ 12 h 24"/>
              <a:gd name="T8" fmla="*/ 12 w 16"/>
              <a:gd name="T9" fmla="*/ 16 h 24"/>
              <a:gd name="T10" fmla="*/ 10 w 16"/>
              <a:gd name="T11" fmla="*/ 20 h 24"/>
              <a:gd name="T12" fmla="*/ 8 w 16"/>
              <a:gd name="T13" fmla="*/ 22 h 24"/>
              <a:gd name="T14" fmla="*/ 4 w 16"/>
              <a:gd name="T15" fmla="*/ 24 h 24"/>
              <a:gd name="T16" fmla="*/ 0 w 16"/>
              <a:gd name="T17" fmla="*/ 24 h 24"/>
              <a:gd name="T18" fmla="*/ 0 w 16"/>
              <a:gd name="T19" fmla="*/ 20 h 24"/>
              <a:gd name="T20" fmla="*/ 0 w 16"/>
              <a:gd name="T21" fmla="*/ 16 h 24"/>
              <a:gd name="T22" fmla="*/ 0 w 16"/>
              <a:gd name="T23" fmla="*/ 12 h 24"/>
              <a:gd name="T24" fmla="*/ 2 w 16"/>
              <a:gd name="T25" fmla="*/ 8 h 24"/>
              <a:gd name="T26" fmla="*/ 6 w 16"/>
              <a:gd name="T27" fmla="*/ 6 h 24"/>
              <a:gd name="T28" fmla="*/ 8 w 16"/>
              <a:gd name="T29" fmla="*/ 4 h 24"/>
              <a:gd name="T30" fmla="*/ 12 w 16"/>
              <a:gd name="T31" fmla="*/ 2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6" y="8"/>
                </a:lnTo>
                <a:lnTo>
                  <a:pt x="14" y="12"/>
                </a:lnTo>
                <a:lnTo>
                  <a:pt x="12" y="16"/>
                </a:lnTo>
                <a:lnTo>
                  <a:pt x="10" y="20"/>
                </a:lnTo>
                <a:lnTo>
                  <a:pt x="8" y="22"/>
                </a:lnTo>
                <a:lnTo>
                  <a:pt x="4" y="24"/>
                </a:lnTo>
                <a:lnTo>
                  <a:pt x="0" y="24"/>
                </a:lnTo>
                <a:lnTo>
                  <a:pt x="0" y="20"/>
                </a:lnTo>
                <a:lnTo>
                  <a:pt x="0" y="16"/>
                </a:lnTo>
                <a:lnTo>
                  <a:pt x="0" y="12"/>
                </a:lnTo>
                <a:lnTo>
                  <a:pt x="2" y="8"/>
                </a:lnTo>
                <a:lnTo>
                  <a:pt x="6" y="6"/>
                </a:lnTo>
                <a:lnTo>
                  <a:pt x="8" y="4"/>
                </a:lnTo>
                <a:lnTo>
                  <a:pt x="12" y="2"/>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9" name="Freeform 75"/>
          <p:cNvSpPr>
            <a:spLocks/>
          </p:cNvSpPr>
          <p:nvPr userDrawn="1"/>
        </p:nvSpPr>
        <p:spPr bwMode="auto">
          <a:xfrm>
            <a:off x="6172200" y="-7245077"/>
            <a:ext cx="41275" cy="22225"/>
          </a:xfrm>
          <a:custGeom>
            <a:avLst/>
            <a:gdLst>
              <a:gd name="T0" fmla="*/ 0 w 26"/>
              <a:gd name="T1" fmla="*/ 8 h 14"/>
              <a:gd name="T2" fmla="*/ 2 w 26"/>
              <a:gd name="T3" fmla="*/ 6 h 14"/>
              <a:gd name="T4" fmla="*/ 6 w 26"/>
              <a:gd name="T5" fmla="*/ 4 h 14"/>
              <a:gd name="T6" fmla="*/ 10 w 26"/>
              <a:gd name="T7" fmla="*/ 2 h 14"/>
              <a:gd name="T8" fmla="*/ 12 w 26"/>
              <a:gd name="T9" fmla="*/ 0 h 14"/>
              <a:gd name="T10" fmla="*/ 16 w 26"/>
              <a:gd name="T11" fmla="*/ 0 h 14"/>
              <a:gd name="T12" fmla="*/ 20 w 26"/>
              <a:gd name="T13" fmla="*/ 2 h 14"/>
              <a:gd name="T14" fmla="*/ 24 w 26"/>
              <a:gd name="T15" fmla="*/ 4 h 14"/>
              <a:gd name="T16" fmla="*/ 26 w 26"/>
              <a:gd name="T17" fmla="*/ 8 h 14"/>
              <a:gd name="T18" fmla="*/ 24 w 26"/>
              <a:gd name="T19" fmla="*/ 10 h 14"/>
              <a:gd name="T20" fmla="*/ 20 w 26"/>
              <a:gd name="T21" fmla="*/ 12 h 14"/>
              <a:gd name="T22" fmla="*/ 18 w 26"/>
              <a:gd name="T23" fmla="*/ 14 h 14"/>
              <a:gd name="T24" fmla="*/ 14 w 26"/>
              <a:gd name="T25" fmla="*/ 14 h 14"/>
              <a:gd name="T26" fmla="*/ 10 w 26"/>
              <a:gd name="T27" fmla="*/ 14 h 14"/>
              <a:gd name="T28" fmla="*/ 6 w 26"/>
              <a:gd name="T29" fmla="*/ 12 h 14"/>
              <a:gd name="T30" fmla="*/ 4 w 26"/>
              <a:gd name="T31" fmla="*/ 10 h 14"/>
              <a:gd name="T32" fmla="*/ 0 w 26"/>
              <a:gd name="T33"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8"/>
                </a:moveTo>
                <a:lnTo>
                  <a:pt x="2" y="6"/>
                </a:lnTo>
                <a:lnTo>
                  <a:pt x="6" y="4"/>
                </a:lnTo>
                <a:lnTo>
                  <a:pt x="10" y="2"/>
                </a:lnTo>
                <a:lnTo>
                  <a:pt x="12" y="0"/>
                </a:lnTo>
                <a:lnTo>
                  <a:pt x="16" y="0"/>
                </a:lnTo>
                <a:lnTo>
                  <a:pt x="20" y="2"/>
                </a:lnTo>
                <a:lnTo>
                  <a:pt x="24" y="4"/>
                </a:lnTo>
                <a:lnTo>
                  <a:pt x="26" y="8"/>
                </a:lnTo>
                <a:lnTo>
                  <a:pt x="24" y="10"/>
                </a:lnTo>
                <a:lnTo>
                  <a:pt x="20" y="12"/>
                </a:lnTo>
                <a:lnTo>
                  <a:pt x="18" y="14"/>
                </a:lnTo>
                <a:lnTo>
                  <a:pt x="14" y="14"/>
                </a:lnTo>
                <a:lnTo>
                  <a:pt x="10" y="14"/>
                </a:lnTo>
                <a:lnTo>
                  <a:pt x="6" y="12"/>
                </a:lnTo>
                <a:lnTo>
                  <a:pt x="4" y="10"/>
                </a:lnTo>
                <a:lnTo>
                  <a:pt x="0" y="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0" name="Freeform 76"/>
          <p:cNvSpPr>
            <a:spLocks/>
          </p:cNvSpPr>
          <p:nvPr userDrawn="1"/>
        </p:nvSpPr>
        <p:spPr bwMode="auto">
          <a:xfrm>
            <a:off x="5984875" y="-7181577"/>
            <a:ext cx="25400" cy="38100"/>
          </a:xfrm>
          <a:custGeom>
            <a:avLst/>
            <a:gdLst>
              <a:gd name="T0" fmla="*/ 16 w 16"/>
              <a:gd name="T1" fmla="*/ 0 h 24"/>
              <a:gd name="T2" fmla="*/ 16 w 16"/>
              <a:gd name="T3" fmla="*/ 4 h 24"/>
              <a:gd name="T4" fmla="*/ 14 w 16"/>
              <a:gd name="T5" fmla="*/ 8 h 24"/>
              <a:gd name="T6" fmla="*/ 14 w 16"/>
              <a:gd name="T7" fmla="*/ 12 h 24"/>
              <a:gd name="T8" fmla="*/ 12 w 16"/>
              <a:gd name="T9" fmla="*/ 16 h 24"/>
              <a:gd name="T10" fmla="*/ 10 w 16"/>
              <a:gd name="T11" fmla="*/ 20 h 24"/>
              <a:gd name="T12" fmla="*/ 8 w 16"/>
              <a:gd name="T13" fmla="*/ 22 h 24"/>
              <a:gd name="T14" fmla="*/ 4 w 16"/>
              <a:gd name="T15" fmla="*/ 24 h 24"/>
              <a:gd name="T16" fmla="*/ 0 w 16"/>
              <a:gd name="T17" fmla="*/ 24 h 24"/>
              <a:gd name="T18" fmla="*/ 0 w 16"/>
              <a:gd name="T19" fmla="*/ 20 h 24"/>
              <a:gd name="T20" fmla="*/ 0 w 16"/>
              <a:gd name="T21" fmla="*/ 16 h 24"/>
              <a:gd name="T22" fmla="*/ 0 w 16"/>
              <a:gd name="T23" fmla="*/ 12 h 24"/>
              <a:gd name="T24" fmla="*/ 2 w 16"/>
              <a:gd name="T25" fmla="*/ 8 h 24"/>
              <a:gd name="T26" fmla="*/ 4 w 16"/>
              <a:gd name="T27" fmla="*/ 6 h 24"/>
              <a:gd name="T28" fmla="*/ 8 w 16"/>
              <a:gd name="T29" fmla="*/ 4 h 24"/>
              <a:gd name="T30" fmla="*/ 12 w 16"/>
              <a:gd name="T31" fmla="*/ 2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4" y="8"/>
                </a:lnTo>
                <a:lnTo>
                  <a:pt x="14" y="12"/>
                </a:lnTo>
                <a:lnTo>
                  <a:pt x="12" y="16"/>
                </a:lnTo>
                <a:lnTo>
                  <a:pt x="10" y="20"/>
                </a:lnTo>
                <a:lnTo>
                  <a:pt x="8" y="22"/>
                </a:lnTo>
                <a:lnTo>
                  <a:pt x="4" y="24"/>
                </a:lnTo>
                <a:lnTo>
                  <a:pt x="0" y="24"/>
                </a:lnTo>
                <a:lnTo>
                  <a:pt x="0" y="20"/>
                </a:lnTo>
                <a:lnTo>
                  <a:pt x="0" y="16"/>
                </a:lnTo>
                <a:lnTo>
                  <a:pt x="0" y="12"/>
                </a:lnTo>
                <a:lnTo>
                  <a:pt x="2" y="8"/>
                </a:lnTo>
                <a:lnTo>
                  <a:pt x="4" y="6"/>
                </a:lnTo>
                <a:lnTo>
                  <a:pt x="8" y="4"/>
                </a:lnTo>
                <a:lnTo>
                  <a:pt x="12" y="2"/>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1" name="Freeform 77"/>
          <p:cNvSpPr>
            <a:spLocks/>
          </p:cNvSpPr>
          <p:nvPr userDrawn="1"/>
        </p:nvSpPr>
        <p:spPr bwMode="auto">
          <a:xfrm>
            <a:off x="6080125" y="-7270477"/>
            <a:ext cx="25400" cy="38100"/>
          </a:xfrm>
          <a:custGeom>
            <a:avLst/>
            <a:gdLst>
              <a:gd name="T0" fmla="*/ 16 w 16"/>
              <a:gd name="T1" fmla="*/ 0 h 24"/>
              <a:gd name="T2" fmla="*/ 16 w 16"/>
              <a:gd name="T3" fmla="*/ 4 h 24"/>
              <a:gd name="T4" fmla="*/ 16 w 16"/>
              <a:gd name="T5" fmla="*/ 8 h 24"/>
              <a:gd name="T6" fmla="*/ 14 w 16"/>
              <a:gd name="T7" fmla="*/ 12 h 24"/>
              <a:gd name="T8" fmla="*/ 12 w 16"/>
              <a:gd name="T9" fmla="*/ 16 h 24"/>
              <a:gd name="T10" fmla="*/ 10 w 16"/>
              <a:gd name="T11" fmla="*/ 18 h 24"/>
              <a:gd name="T12" fmla="*/ 8 w 16"/>
              <a:gd name="T13" fmla="*/ 20 h 24"/>
              <a:gd name="T14" fmla="*/ 4 w 16"/>
              <a:gd name="T15" fmla="*/ 22 h 24"/>
              <a:gd name="T16" fmla="*/ 0 w 16"/>
              <a:gd name="T17" fmla="*/ 24 h 24"/>
              <a:gd name="T18" fmla="*/ 0 w 16"/>
              <a:gd name="T19" fmla="*/ 18 h 24"/>
              <a:gd name="T20" fmla="*/ 0 w 16"/>
              <a:gd name="T21" fmla="*/ 14 h 24"/>
              <a:gd name="T22" fmla="*/ 0 w 16"/>
              <a:gd name="T23" fmla="*/ 10 h 24"/>
              <a:gd name="T24" fmla="*/ 2 w 16"/>
              <a:gd name="T25" fmla="*/ 8 h 24"/>
              <a:gd name="T26" fmla="*/ 6 w 16"/>
              <a:gd name="T27" fmla="*/ 4 h 24"/>
              <a:gd name="T28" fmla="*/ 8 w 16"/>
              <a:gd name="T29" fmla="*/ 2 h 24"/>
              <a:gd name="T30" fmla="*/ 12 w 16"/>
              <a:gd name="T31" fmla="*/ 0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6" y="8"/>
                </a:lnTo>
                <a:lnTo>
                  <a:pt x="14" y="12"/>
                </a:lnTo>
                <a:lnTo>
                  <a:pt x="12" y="16"/>
                </a:lnTo>
                <a:lnTo>
                  <a:pt x="10" y="18"/>
                </a:lnTo>
                <a:lnTo>
                  <a:pt x="8" y="20"/>
                </a:lnTo>
                <a:lnTo>
                  <a:pt x="4" y="22"/>
                </a:lnTo>
                <a:lnTo>
                  <a:pt x="0" y="24"/>
                </a:lnTo>
                <a:lnTo>
                  <a:pt x="0" y="18"/>
                </a:lnTo>
                <a:lnTo>
                  <a:pt x="0" y="14"/>
                </a:lnTo>
                <a:lnTo>
                  <a:pt x="0" y="10"/>
                </a:lnTo>
                <a:lnTo>
                  <a:pt x="2" y="8"/>
                </a:lnTo>
                <a:lnTo>
                  <a:pt x="6" y="4"/>
                </a:lnTo>
                <a:lnTo>
                  <a:pt x="8" y="2"/>
                </a:lnTo>
                <a:lnTo>
                  <a:pt x="12" y="0"/>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2" name="Freeform 78"/>
          <p:cNvSpPr>
            <a:spLocks/>
          </p:cNvSpPr>
          <p:nvPr userDrawn="1"/>
        </p:nvSpPr>
        <p:spPr bwMode="auto">
          <a:xfrm>
            <a:off x="6178550" y="-7153002"/>
            <a:ext cx="41275" cy="25400"/>
          </a:xfrm>
          <a:custGeom>
            <a:avLst/>
            <a:gdLst>
              <a:gd name="T0" fmla="*/ 26 w 26"/>
              <a:gd name="T1" fmla="*/ 12 h 16"/>
              <a:gd name="T2" fmla="*/ 24 w 26"/>
              <a:gd name="T3" fmla="*/ 10 h 16"/>
              <a:gd name="T4" fmla="*/ 22 w 26"/>
              <a:gd name="T5" fmla="*/ 6 h 16"/>
              <a:gd name="T6" fmla="*/ 18 w 26"/>
              <a:gd name="T7" fmla="*/ 4 h 16"/>
              <a:gd name="T8" fmla="*/ 14 w 26"/>
              <a:gd name="T9" fmla="*/ 2 h 16"/>
              <a:gd name="T10" fmla="*/ 10 w 26"/>
              <a:gd name="T11" fmla="*/ 0 h 16"/>
              <a:gd name="T12" fmla="*/ 6 w 26"/>
              <a:gd name="T13" fmla="*/ 0 h 16"/>
              <a:gd name="T14" fmla="*/ 2 w 26"/>
              <a:gd name="T15" fmla="*/ 0 h 16"/>
              <a:gd name="T16" fmla="*/ 0 w 26"/>
              <a:gd name="T17" fmla="*/ 2 h 16"/>
              <a:gd name="T18" fmla="*/ 2 w 26"/>
              <a:gd name="T19" fmla="*/ 6 h 16"/>
              <a:gd name="T20" fmla="*/ 4 w 26"/>
              <a:gd name="T21" fmla="*/ 10 h 16"/>
              <a:gd name="T22" fmla="*/ 6 w 26"/>
              <a:gd name="T23" fmla="*/ 12 h 16"/>
              <a:gd name="T24" fmla="*/ 8 w 26"/>
              <a:gd name="T25" fmla="*/ 14 h 16"/>
              <a:gd name="T26" fmla="*/ 12 w 26"/>
              <a:gd name="T27" fmla="*/ 14 h 16"/>
              <a:gd name="T28" fmla="*/ 16 w 26"/>
              <a:gd name="T29" fmla="*/ 16 h 16"/>
              <a:gd name="T30" fmla="*/ 20 w 26"/>
              <a:gd name="T31" fmla="*/ 14 h 16"/>
              <a:gd name="T32" fmla="*/ 26 w 26"/>
              <a:gd name="T33"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6">
                <a:moveTo>
                  <a:pt x="26" y="12"/>
                </a:moveTo>
                <a:lnTo>
                  <a:pt x="24" y="10"/>
                </a:lnTo>
                <a:lnTo>
                  <a:pt x="22" y="6"/>
                </a:lnTo>
                <a:lnTo>
                  <a:pt x="18" y="4"/>
                </a:lnTo>
                <a:lnTo>
                  <a:pt x="14" y="2"/>
                </a:lnTo>
                <a:lnTo>
                  <a:pt x="10" y="0"/>
                </a:lnTo>
                <a:lnTo>
                  <a:pt x="6" y="0"/>
                </a:lnTo>
                <a:lnTo>
                  <a:pt x="2" y="0"/>
                </a:lnTo>
                <a:lnTo>
                  <a:pt x="0" y="2"/>
                </a:lnTo>
                <a:lnTo>
                  <a:pt x="2" y="6"/>
                </a:lnTo>
                <a:lnTo>
                  <a:pt x="4" y="10"/>
                </a:lnTo>
                <a:lnTo>
                  <a:pt x="6" y="12"/>
                </a:lnTo>
                <a:lnTo>
                  <a:pt x="8" y="14"/>
                </a:lnTo>
                <a:lnTo>
                  <a:pt x="12" y="14"/>
                </a:lnTo>
                <a:lnTo>
                  <a:pt x="16" y="16"/>
                </a:lnTo>
                <a:lnTo>
                  <a:pt x="20"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3" name="Freeform 79"/>
          <p:cNvSpPr>
            <a:spLocks/>
          </p:cNvSpPr>
          <p:nvPr userDrawn="1"/>
        </p:nvSpPr>
        <p:spPr bwMode="auto">
          <a:xfrm>
            <a:off x="6207125" y="-7222852"/>
            <a:ext cx="25400" cy="38100"/>
          </a:xfrm>
          <a:custGeom>
            <a:avLst/>
            <a:gdLst>
              <a:gd name="T0" fmla="*/ 16 w 16"/>
              <a:gd name="T1" fmla="*/ 0 h 24"/>
              <a:gd name="T2" fmla="*/ 16 w 16"/>
              <a:gd name="T3" fmla="*/ 4 h 24"/>
              <a:gd name="T4" fmla="*/ 16 w 16"/>
              <a:gd name="T5" fmla="*/ 8 h 24"/>
              <a:gd name="T6" fmla="*/ 14 w 16"/>
              <a:gd name="T7" fmla="*/ 12 h 24"/>
              <a:gd name="T8" fmla="*/ 12 w 16"/>
              <a:gd name="T9" fmla="*/ 16 h 24"/>
              <a:gd name="T10" fmla="*/ 10 w 16"/>
              <a:gd name="T11" fmla="*/ 20 h 24"/>
              <a:gd name="T12" fmla="*/ 8 w 16"/>
              <a:gd name="T13" fmla="*/ 22 h 24"/>
              <a:gd name="T14" fmla="*/ 4 w 16"/>
              <a:gd name="T15" fmla="*/ 24 h 24"/>
              <a:gd name="T16" fmla="*/ 0 w 16"/>
              <a:gd name="T17" fmla="*/ 24 h 24"/>
              <a:gd name="T18" fmla="*/ 0 w 16"/>
              <a:gd name="T19" fmla="*/ 20 h 24"/>
              <a:gd name="T20" fmla="*/ 0 w 16"/>
              <a:gd name="T21" fmla="*/ 16 h 24"/>
              <a:gd name="T22" fmla="*/ 2 w 16"/>
              <a:gd name="T23" fmla="*/ 12 h 24"/>
              <a:gd name="T24" fmla="*/ 4 w 16"/>
              <a:gd name="T25" fmla="*/ 8 h 24"/>
              <a:gd name="T26" fmla="*/ 6 w 16"/>
              <a:gd name="T27" fmla="*/ 6 h 24"/>
              <a:gd name="T28" fmla="*/ 8 w 16"/>
              <a:gd name="T29" fmla="*/ 4 h 24"/>
              <a:gd name="T30" fmla="*/ 12 w 16"/>
              <a:gd name="T31" fmla="*/ 2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6" y="8"/>
                </a:lnTo>
                <a:lnTo>
                  <a:pt x="14" y="12"/>
                </a:lnTo>
                <a:lnTo>
                  <a:pt x="12" y="16"/>
                </a:lnTo>
                <a:lnTo>
                  <a:pt x="10" y="20"/>
                </a:lnTo>
                <a:lnTo>
                  <a:pt x="8" y="22"/>
                </a:lnTo>
                <a:lnTo>
                  <a:pt x="4" y="24"/>
                </a:lnTo>
                <a:lnTo>
                  <a:pt x="0" y="24"/>
                </a:lnTo>
                <a:lnTo>
                  <a:pt x="0" y="20"/>
                </a:lnTo>
                <a:lnTo>
                  <a:pt x="0" y="16"/>
                </a:lnTo>
                <a:lnTo>
                  <a:pt x="2" y="12"/>
                </a:lnTo>
                <a:lnTo>
                  <a:pt x="4" y="8"/>
                </a:lnTo>
                <a:lnTo>
                  <a:pt x="6" y="6"/>
                </a:lnTo>
                <a:lnTo>
                  <a:pt x="8" y="4"/>
                </a:lnTo>
                <a:lnTo>
                  <a:pt x="12" y="2"/>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4" name="Freeform 80"/>
          <p:cNvSpPr>
            <a:spLocks noEditPoints="1"/>
          </p:cNvSpPr>
          <p:nvPr userDrawn="1"/>
        </p:nvSpPr>
        <p:spPr bwMode="auto">
          <a:xfrm>
            <a:off x="6213475" y="-7175227"/>
            <a:ext cx="127000" cy="214313"/>
          </a:xfrm>
          <a:custGeom>
            <a:avLst/>
            <a:gdLst>
              <a:gd name="T0" fmla="*/ 9 w 40"/>
              <a:gd name="T1" fmla="*/ 52 h 67"/>
              <a:gd name="T2" fmla="*/ 13 w 40"/>
              <a:gd name="T3" fmla="*/ 57 h 67"/>
              <a:gd name="T4" fmla="*/ 6 w 40"/>
              <a:gd name="T5" fmla="*/ 61 h 67"/>
              <a:gd name="T6" fmla="*/ 6 w 40"/>
              <a:gd name="T7" fmla="*/ 64 h 67"/>
              <a:gd name="T8" fmla="*/ 13 w 40"/>
              <a:gd name="T9" fmla="*/ 67 h 67"/>
              <a:gd name="T10" fmla="*/ 18 w 40"/>
              <a:gd name="T11" fmla="*/ 63 h 67"/>
              <a:gd name="T12" fmla="*/ 20 w 40"/>
              <a:gd name="T13" fmla="*/ 60 h 67"/>
              <a:gd name="T14" fmla="*/ 20 w 40"/>
              <a:gd name="T15" fmla="*/ 56 h 67"/>
              <a:gd name="T16" fmla="*/ 24 w 40"/>
              <a:gd name="T17" fmla="*/ 51 h 67"/>
              <a:gd name="T18" fmla="*/ 24 w 40"/>
              <a:gd name="T19" fmla="*/ 62 h 67"/>
              <a:gd name="T20" fmla="*/ 25 w 40"/>
              <a:gd name="T21" fmla="*/ 64 h 67"/>
              <a:gd name="T22" fmla="*/ 28 w 40"/>
              <a:gd name="T23" fmla="*/ 56 h 67"/>
              <a:gd name="T24" fmla="*/ 29 w 40"/>
              <a:gd name="T25" fmla="*/ 61 h 67"/>
              <a:gd name="T26" fmla="*/ 25 w 40"/>
              <a:gd name="T27" fmla="*/ 66 h 67"/>
              <a:gd name="T28" fmla="*/ 32 w 40"/>
              <a:gd name="T29" fmla="*/ 67 h 67"/>
              <a:gd name="T30" fmla="*/ 34 w 40"/>
              <a:gd name="T31" fmla="*/ 62 h 67"/>
              <a:gd name="T32" fmla="*/ 34 w 40"/>
              <a:gd name="T33" fmla="*/ 57 h 67"/>
              <a:gd name="T34" fmla="*/ 35 w 40"/>
              <a:gd name="T35" fmla="*/ 57 h 67"/>
              <a:gd name="T36" fmla="*/ 36 w 40"/>
              <a:gd name="T37" fmla="*/ 57 h 67"/>
              <a:gd name="T38" fmla="*/ 37 w 40"/>
              <a:gd name="T39" fmla="*/ 58 h 67"/>
              <a:gd name="T40" fmla="*/ 36 w 40"/>
              <a:gd name="T41" fmla="*/ 56 h 67"/>
              <a:gd name="T42" fmla="*/ 38 w 40"/>
              <a:gd name="T43" fmla="*/ 55 h 67"/>
              <a:gd name="T44" fmla="*/ 39 w 40"/>
              <a:gd name="T45" fmla="*/ 53 h 67"/>
              <a:gd name="T46" fmla="*/ 36 w 40"/>
              <a:gd name="T47" fmla="*/ 49 h 67"/>
              <a:gd name="T48" fmla="*/ 34 w 40"/>
              <a:gd name="T49" fmla="*/ 50 h 67"/>
              <a:gd name="T50" fmla="*/ 35 w 40"/>
              <a:gd name="T51" fmla="*/ 50 h 67"/>
              <a:gd name="T52" fmla="*/ 35 w 40"/>
              <a:gd name="T53" fmla="*/ 48 h 67"/>
              <a:gd name="T54" fmla="*/ 33 w 40"/>
              <a:gd name="T55" fmla="*/ 46 h 67"/>
              <a:gd name="T56" fmla="*/ 31 w 40"/>
              <a:gd name="T57" fmla="*/ 43 h 67"/>
              <a:gd name="T58" fmla="*/ 31 w 40"/>
              <a:gd name="T59" fmla="*/ 38 h 67"/>
              <a:gd name="T60" fmla="*/ 31 w 40"/>
              <a:gd name="T61" fmla="*/ 31 h 67"/>
              <a:gd name="T62" fmla="*/ 31 w 40"/>
              <a:gd name="T63" fmla="*/ 27 h 67"/>
              <a:gd name="T64" fmla="*/ 31 w 40"/>
              <a:gd name="T65" fmla="*/ 17 h 67"/>
              <a:gd name="T66" fmla="*/ 28 w 40"/>
              <a:gd name="T67" fmla="*/ 10 h 67"/>
              <a:gd name="T68" fmla="*/ 30 w 40"/>
              <a:gd name="T69" fmla="*/ 8 h 67"/>
              <a:gd name="T70" fmla="*/ 25 w 40"/>
              <a:gd name="T71" fmla="*/ 0 h 67"/>
              <a:gd name="T72" fmla="*/ 20 w 40"/>
              <a:gd name="T73" fmla="*/ 8 h 67"/>
              <a:gd name="T74" fmla="*/ 24 w 40"/>
              <a:gd name="T75" fmla="*/ 11 h 67"/>
              <a:gd name="T76" fmla="*/ 23 w 40"/>
              <a:gd name="T77" fmla="*/ 12 h 67"/>
              <a:gd name="T78" fmla="*/ 22 w 40"/>
              <a:gd name="T79" fmla="*/ 22 h 67"/>
              <a:gd name="T80" fmla="*/ 19 w 40"/>
              <a:gd name="T81" fmla="*/ 31 h 67"/>
              <a:gd name="T82" fmla="*/ 15 w 40"/>
              <a:gd name="T83" fmla="*/ 42 h 67"/>
              <a:gd name="T84" fmla="*/ 10 w 40"/>
              <a:gd name="T85" fmla="*/ 44 h 67"/>
              <a:gd name="T86" fmla="*/ 4 w 40"/>
              <a:gd name="T87" fmla="*/ 51 h 67"/>
              <a:gd name="T88" fmla="*/ 17 w 40"/>
              <a:gd name="T89" fmla="*/ 59 h 67"/>
              <a:gd name="T90" fmla="*/ 15 w 40"/>
              <a:gd name="T91" fmla="*/ 62 h 67"/>
              <a:gd name="T92" fmla="*/ 15 w 40"/>
              <a:gd name="T93" fmla="*/ 43 h 67"/>
              <a:gd name="T94" fmla="*/ 18 w 40"/>
              <a:gd name="T95" fmla="*/ 39 h 67"/>
              <a:gd name="T96" fmla="*/ 15 w 40"/>
              <a:gd name="T97" fmla="*/ 4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 h="67">
                <a:moveTo>
                  <a:pt x="4" y="51"/>
                </a:moveTo>
                <a:cubicBezTo>
                  <a:pt x="6" y="51"/>
                  <a:pt x="8" y="50"/>
                  <a:pt x="9" y="52"/>
                </a:cubicBezTo>
                <a:cubicBezTo>
                  <a:pt x="11" y="53"/>
                  <a:pt x="11" y="55"/>
                  <a:pt x="12" y="55"/>
                </a:cubicBezTo>
                <a:cubicBezTo>
                  <a:pt x="13" y="56"/>
                  <a:pt x="13" y="56"/>
                  <a:pt x="13" y="57"/>
                </a:cubicBezTo>
                <a:cubicBezTo>
                  <a:pt x="9" y="61"/>
                  <a:pt x="9" y="61"/>
                  <a:pt x="9" y="61"/>
                </a:cubicBezTo>
                <a:cubicBezTo>
                  <a:pt x="8" y="62"/>
                  <a:pt x="6" y="62"/>
                  <a:pt x="6" y="61"/>
                </a:cubicBezTo>
                <a:cubicBezTo>
                  <a:pt x="4" y="62"/>
                  <a:pt x="4" y="62"/>
                  <a:pt x="4" y="62"/>
                </a:cubicBezTo>
                <a:cubicBezTo>
                  <a:pt x="4" y="63"/>
                  <a:pt x="5" y="63"/>
                  <a:pt x="6" y="64"/>
                </a:cubicBezTo>
                <a:cubicBezTo>
                  <a:pt x="11" y="66"/>
                  <a:pt x="11" y="66"/>
                  <a:pt x="11" y="66"/>
                </a:cubicBezTo>
                <a:cubicBezTo>
                  <a:pt x="12" y="66"/>
                  <a:pt x="13" y="66"/>
                  <a:pt x="13" y="67"/>
                </a:cubicBezTo>
                <a:cubicBezTo>
                  <a:pt x="15" y="66"/>
                  <a:pt x="13" y="62"/>
                  <a:pt x="16" y="64"/>
                </a:cubicBezTo>
                <a:cubicBezTo>
                  <a:pt x="16" y="64"/>
                  <a:pt x="17" y="64"/>
                  <a:pt x="18" y="63"/>
                </a:cubicBezTo>
                <a:cubicBezTo>
                  <a:pt x="18" y="62"/>
                  <a:pt x="19" y="61"/>
                  <a:pt x="19" y="60"/>
                </a:cubicBezTo>
                <a:cubicBezTo>
                  <a:pt x="20" y="60"/>
                  <a:pt x="20" y="60"/>
                  <a:pt x="20" y="60"/>
                </a:cubicBezTo>
                <a:cubicBezTo>
                  <a:pt x="20" y="59"/>
                  <a:pt x="19" y="57"/>
                  <a:pt x="20" y="57"/>
                </a:cubicBezTo>
                <a:cubicBezTo>
                  <a:pt x="20" y="56"/>
                  <a:pt x="20" y="56"/>
                  <a:pt x="20" y="56"/>
                </a:cubicBezTo>
                <a:cubicBezTo>
                  <a:pt x="24" y="52"/>
                  <a:pt x="24" y="52"/>
                  <a:pt x="24" y="52"/>
                </a:cubicBezTo>
                <a:cubicBezTo>
                  <a:pt x="24" y="52"/>
                  <a:pt x="24" y="51"/>
                  <a:pt x="24" y="51"/>
                </a:cubicBezTo>
                <a:cubicBezTo>
                  <a:pt x="26" y="52"/>
                  <a:pt x="26" y="54"/>
                  <a:pt x="26" y="55"/>
                </a:cubicBezTo>
                <a:cubicBezTo>
                  <a:pt x="27" y="58"/>
                  <a:pt x="26" y="61"/>
                  <a:pt x="24" y="62"/>
                </a:cubicBezTo>
                <a:cubicBezTo>
                  <a:pt x="23" y="62"/>
                  <a:pt x="22" y="63"/>
                  <a:pt x="22" y="63"/>
                </a:cubicBezTo>
                <a:cubicBezTo>
                  <a:pt x="23" y="64"/>
                  <a:pt x="24" y="63"/>
                  <a:pt x="25" y="64"/>
                </a:cubicBezTo>
                <a:cubicBezTo>
                  <a:pt x="26" y="62"/>
                  <a:pt x="26" y="60"/>
                  <a:pt x="28" y="60"/>
                </a:cubicBezTo>
                <a:cubicBezTo>
                  <a:pt x="28" y="59"/>
                  <a:pt x="28" y="57"/>
                  <a:pt x="28" y="56"/>
                </a:cubicBezTo>
                <a:cubicBezTo>
                  <a:pt x="29" y="57"/>
                  <a:pt x="29" y="57"/>
                  <a:pt x="29" y="57"/>
                </a:cubicBezTo>
                <a:cubicBezTo>
                  <a:pt x="29" y="61"/>
                  <a:pt x="29" y="61"/>
                  <a:pt x="29" y="61"/>
                </a:cubicBezTo>
                <a:cubicBezTo>
                  <a:pt x="30" y="62"/>
                  <a:pt x="29" y="63"/>
                  <a:pt x="29" y="64"/>
                </a:cubicBezTo>
                <a:cubicBezTo>
                  <a:pt x="28" y="65"/>
                  <a:pt x="26" y="65"/>
                  <a:pt x="25" y="66"/>
                </a:cubicBezTo>
                <a:cubicBezTo>
                  <a:pt x="26" y="67"/>
                  <a:pt x="27" y="67"/>
                  <a:pt x="28" y="67"/>
                </a:cubicBezTo>
                <a:cubicBezTo>
                  <a:pt x="32" y="67"/>
                  <a:pt x="32" y="67"/>
                  <a:pt x="32" y="67"/>
                </a:cubicBezTo>
                <a:cubicBezTo>
                  <a:pt x="33" y="67"/>
                  <a:pt x="34" y="66"/>
                  <a:pt x="34" y="66"/>
                </a:cubicBezTo>
                <a:cubicBezTo>
                  <a:pt x="34" y="65"/>
                  <a:pt x="34" y="63"/>
                  <a:pt x="34" y="62"/>
                </a:cubicBezTo>
                <a:cubicBezTo>
                  <a:pt x="34" y="62"/>
                  <a:pt x="35" y="61"/>
                  <a:pt x="35" y="61"/>
                </a:cubicBezTo>
                <a:cubicBezTo>
                  <a:pt x="34" y="57"/>
                  <a:pt x="34" y="57"/>
                  <a:pt x="34" y="57"/>
                </a:cubicBezTo>
                <a:cubicBezTo>
                  <a:pt x="35" y="57"/>
                  <a:pt x="35" y="57"/>
                  <a:pt x="35" y="57"/>
                </a:cubicBezTo>
                <a:cubicBezTo>
                  <a:pt x="35" y="57"/>
                  <a:pt x="35" y="57"/>
                  <a:pt x="35" y="57"/>
                </a:cubicBezTo>
                <a:cubicBezTo>
                  <a:pt x="35" y="56"/>
                  <a:pt x="35" y="56"/>
                  <a:pt x="35" y="56"/>
                </a:cubicBezTo>
                <a:cubicBezTo>
                  <a:pt x="35" y="57"/>
                  <a:pt x="36" y="57"/>
                  <a:pt x="36" y="57"/>
                </a:cubicBezTo>
                <a:cubicBezTo>
                  <a:pt x="36" y="57"/>
                  <a:pt x="36" y="57"/>
                  <a:pt x="36" y="57"/>
                </a:cubicBezTo>
                <a:cubicBezTo>
                  <a:pt x="37" y="58"/>
                  <a:pt x="37" y="58"/>
                  <a:pt x="37" y="58"/>
                </a:cubicBezTo>
                <a:cubicBezTo>
                  <a:pt x="36" y="57"/>
                  <a:pt x="37" y="56"/>
                  <a:pt x="36" y="56"/>
                </a:cubicBezTo>
                <a:cubicBezTo>
                  <a:pt x="36" y="56"/>
                  <a:pt x="36" y="56"/>
                  <a:pt x="36" y="56"/>
                </a:cubicBezTo>
                <a:cubicBezTo>
                  <a:pt x="37" y="56"/>
                  <a:pt x="37" y="57"/>
                  <a:pt x="37" y="57"/>
                </a:cubicBezTo>
                <a:cubicBezTo>
                  <a:pt x="38" y="56"/>
                  <a:pt x="35" y="54"/>
                  <a:pt x="38" y="55"/>
                </a:cubicBezTo>
                <a:cubicBezTo>
                  <a:pt x="38" y="55"/>
                  <a:pt x="38" y="55"/>
                  <a:pt x="38" y="55"/>
                </a:cubicBezTo>
                <a:cubicBezTo>
                  <a:pt x="38" y="55"/>
                  <a:pt x="39" y="54"/>
                  <a:pt x="39" y="53"/>
                </a:cubicBezTo>
                <a:cubicBezTo>
                  <a:pt x="40" y="51"/>
                  <a:pt x="39" y="49"/>
                  <a:pt x="38" y="48"/>
                </a:cubicBezTo>
                <a:cubicBezTo>
                  <a:pt x="37" y="48"/>
                  <a:pt x="37" y="48"/>
                  <a:pt x="36" y="49"/>
                </a:cubicBezTo>
                <a:cubicBezTo>
                  <a:pt x="36" y="50"/>
                  <a:pt x="37" y="51"/>
                  <a:pt x="36" y="51"/>
                </a:cubicBezTo>
                <a:cubicBezTo>
                  <a:pt x="35" y="51"/>
                  <a:pt x="35" y="51"/>
                  <a:pt x="34" y="50"/>
                </a:cubicBezTo>
                <a:cubicBezTo>
                  <a:pt x="35" y="50"/>
                  <a:pt x="35" y="50"/>
                  <a:pt x="35" y="50"/>
                </a:cubicBezTo>
                <a:cubicBezTo>
                  <a:pt x="35" y="50"/>
                  <a:pt x="35" y="50"/>
                  <a:pt x="35" y="50"/>
                </a:cubicBezTo>
                <a:cubicBezTo>
                  <a:pt x="34" y="50"/>
                  <a:pt x="35" y="49"/>
                  <a:pt x="34" y="48"/>
                </a:cubicBezTo>
                <a:cubicBezTo>
                  <a:pt x="35" y="48"/>
                  <a:pt x="35" y="48"/>
                  <a:pt x="35" y="48"/>
                </a:cubicBezTo>
                <a:cubicBezTo>
                  <a:pt x="35" y="48"/>
                  <a:pt x="35" y="48"/>
                  <a:pt x="35" y="48"/>
                </a:cubicBezTo>
                <a:cubicBezTo>
                  <a:pt x="34" y="47"/>
                  <a:pt x="34" y="46"/>
                  <a:pt x="33" y="46"/>
                </a:cubicBezTo>
                <a:cubicBezTo>
                  <a:pt x="34" y="46"/>
                  <a:pt x="34" y="46"/>
                  <a:pt x="34" y="46"/>
                </a:cubicBezTo>
                <a:cubicBezTo>
                  <a:pt x="33" y="45"/>
                  <a:pt x="31" y="45"/>
                  <a:pt x="31" y="43"/>
                </a:cubicBezTo>
                <a:cubicBezTo>
                  <a:pt x="31" y="42"/>
                  <a:pt x="30" y="41"/>
                  <a:pt x="31" y="41"/>
                </a:cubicBezTo>
                <a:cubicBezTo>
                  <a:pt x="31" y="40"/>
                  <a:pt x="31" y="39"/>
                  <a:pt x="31" y="38"/>
                </a:cubicBezTo>
                <a:cubicBezTo>
                  <a:pt x="31" y="38"/>
                  <a:pt x="32" y="37"/>
                  <a:pt x="33" y="37"/>
                </a:cubicBezTo>
                <a:cubicBezTo>
                  <a:pt x="32" y="35"/>
                  <a:pt x="31" y="33"/>
                  <a:pt x="31" y="31"/>
                </a:cubicBezTo>
                <a:cubicBezTo>
                  <a:pt x="30" y="29"/>
                  <a:pt x="30" y="29"/>
                  <a:pt x="30" y="29"/>
                </a:cubicBezTo>
                <a:cubicBezTo>
                  <a:pt x="31" y="27"/>
                  <a:pt x="31" y="27"/>
                  <a:pt x="31" y="27"/>
                </a:cubicBezTo>
                <a:cubicBezTo>
                  <a:pt x="32" y="21"/>
                  <a:pt x="32" y="21"/>
                  <a:pt x="32" y="21"/>
                </a:cubicBezTo>
                <a:cubicBezTo>
                  <a:pt x="31" y="17"/>
                  <a:pt x="31" y="17"/>
                  <a:pt x="31" y="17"/>
                </a:cubicBezTo>
                <a:cubicBezTo>
                  <a:pt x="31" y="15"/>
                  <a:pt x="31" y="13"/>
                  <a:pt x="29" y="11"/>
                </a:cubicBezTo>
                <a:cubicBezTo>
                  <a:pt x="29" y="10"/>
                  <a:pt x="29" y="10"/>
                  <a:pt x="28" y="10"/>
                </a:cubicBezTo>
                <a:cubicBezTo>
                  <a:pt x="28" y="10"/>
                  <a:pt x="28" y="9"/>
                  <a:pt x="28" y="9"/>
                </a:cubicBezTo>
                <a:cubicBezTo>
                  <a:pt x="29" y="8"/>
                  <a:pt x="30" y="9"/>
                  <a:pt x="30" y="8"/>
                </a:cubicBezTo>
                <a:cubicBezTo>
                  <a:pt x="31" y="6"/>
                  <a:pt x="30" y="5"/>
                  <a:pt x="30" y="4"/>
                </a:cubicBezTo>
                <a:cubicBezTo>
                  <a:pt x="29" y="3"/>
                  <a:pt x="27" y="1"/>
                  <a:pt x="25" y="0"/>
                </a:cubicBezTo>
                <a:cubicBezTo>
                  <a:pt x="24" y="1"/>
                  <a:pt x="21" y="1"/>
                  <a:pt x="21" y="3"/>
                </a:cubicBezTo>
                <a:cubicBezTo>
                  <a:pt x="20" y="5"/>
                  <a:pt x="22" y="6"/>
                  <a:pt x="20" y="8"/>
                </a:cubicBezTo>
                <a:cubicBezTo>
                  <a:pt x="21" y="8"/>
                  <a:pt x="22" y="9"/>
                  <a:pt x="22" y="10"/>
                </a:cubicBezTo>
                <a:cubicBezTo>
                  <a:pt x="23" y="11"/>
                  <a:pt x="24" y="9"/>
                  <a:pt x="24" y="11"/>
                </a:cubicBezTo>
                <a:cubicBezTo>
                  <a:pt x="25" y="11"/>
                  <a:pt x="25" y="12"/>
                  <a:pt x="24" y="12"/>
                </a:cubicBezTo>
                <a:cubicBezTo>
                  <a:pt x="23" y="12"/>
                  <a:pt x="23" y="12"/>
                  <a:pt x="23" y="12"/>
                </a:cubicBezTo>
                <a:cubicBezTo>
                  <a:pt x="24" y="16"/>
                  <a:pt x="21" y="17"/>
                  <a:pt x="21" y="21"/>
                </a:cubicBezTo>
                <a:cubicBezTo>
                  <a:pt x="21" y="21"/>
                  <a:pt x="21" y="22"/>
                  <a:pt x="22" y="22"/>
                </a:cubicBezTo>
                <a:cubicBezTo>
                  <a:pt x="21" y="27"/>
                  <a:pt x="21" y="27"/>
                  <a:pt x="21" y="27"/>
                </a:cubicBezTo>
                <a:cubicBezTo>
                  <a:pt x="19" y="31"/>
                  <a:pt x="19" y="31"/>
                  <a:pt x="19" y="31"/>
                </a:cubicBezTo>
                <a:cubicBezTo>
                  <a:pt x="19" y="33"/>
                  <a:pt x="15" y="35"/>
                  <a:pt x="18" y="37"/>
                </a:cubicBezTo>
                <a:cubicBezTo>
                  <a:pt x="15" y="42"/>
                  <a:pt x="15" y="42"/>
                  <a:pt x="15" y="42"/>
                </a:cubicBezTo>
                <a:cubicBezTo>
                  <a:pt x="14" y="44"/>
                  <a:pt x="14" y="44"/>
                  <a:pt x="14" y="44"/>
                </a:cubicBezTo>
                <a:cubicBezTo>
                  <a:pt x="10" y="44"/>
                  <a:pt x="10" y="44"/>
                  <a:pt x="10" y="44"/>
                </a:cubicBezTo>
                <a:cubicBezTo>
                  <a:pt x="8" y="45"/>
                  <a:pt x="6" y="44"/>
                  <a:pt x="5" y="46"/>
                </a:cubicBezTo>
                <a:cubicBezTo>
                  <a:pt x="6" y="49"/>
                  <a:pt x="0" y="49"/>
                  <a:pt x="4" y="51"/>
                </a:cubicBezTo>
                <a:moveTo>
                  <a:pt x="15" y="62"/>
                </a:moveTo>
                <a:cubicBezTo>
                  <a:pt x="16" y="61"/>
                  <a:pt x="16" y="60"/>
                  <a:pt x="17" y="59"/>
                </a:cubicBezTo>
                <a:cubicBezTo>
                  <a:pt x="18" y="60"/>
                  <a:pt x="17" y="61"/>
                  <a:pt x="17" y="62"/>
                </a:cubicBezTo>
                <a:cubicBezTo>
                  <a:pt x="16" y="62"/>
                  <a:pt x="16" y="62"/>
                  <a:pt x="15" y="62"/>
                </a:cubicBezTo>
                <a:moveTo>
                  <a:pt x="15" y="44"/>
                </a:moveTo>
                <a:cubicBezTo>
                  <a:pt x="15" y="43"/>
                  <a:pt x="15" y="43"/>
                  <a:pt x="15" y="43"/>
                </a:cubicBezTo>
                <a:cubicBezTo>
                  <a:pt x="18" y="38"/>
                  <a:pt x="18" y="38"/>
                  <a:pt x="18" y="38"/>
                </a:cubicBezTo>
                <a:cubicBezTo>
                  <a:pt x="18" y="39"/>
                  <a:pt x="18" y="39"/>
                  <a:pt x="18" y="39"/>
                </a:cubicBezTo>
                <a:cubicBezTo>
                  <a:pt x="17" y="43"/>
                  <a:pt x="17" y="43"/>
                  <a:pt x="17" y="43"/>
                </a:cubicBezTo>
                <a:lnTo>
                  <a:pt x="15" y="44"/>
                </a:lnTo>
                <a:close/>
              </a:path>
            </a:pathLst>
          </a:custGeom>
          <a:solidFill>
            <a:srgbClr val="EF7B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5" name="Freeform 81"/>
          <p:cNvSpPr>
            <a:spLocks noEditPoints="1"/>
          </p:cNvSpPr>
          <p:nvPr userDrawn="1"/>
        </p:nvSpPr>
        <p:spPr bwMode="auto">
          <a:xfrm>
            <a:off x="2454275" y="-7159352"/>
            <a:ext cx="98425" cy="198438"/>
          </a:xfrm>
          <a:custGeom>
            <a:avLst/>
            <a:gdLst>
              <a:gd name="T0" fmla="*/ 22 w 31"/>
              <a:gd name="T1" fmla="*/ 57 h 62"/>
              <a:gd name="T2" fmla="*/ 23 w 31"/>
              <a:gd name="T3" fmla="*/ 61 h 62"/>
              <a:gd name="T4" fmla="*/ 26 w 31"/>
              <a:gd name="T5" fmla="*/ 61 h 62"/>
              <a:gd name="T6" fmla="*/ 30 w 31"/>
              <a:gd name="T7" fmla="*/ 60 h 62"/>
              <a:gd name="T8" fmla="*/ 29 w 31"/>
              <a:gd name="T9" fmla="*/ 59 h 62"/>
              <a:gd name="T10" fmla="*/ 27 w 31"/>
              <a:gd name="T11" fmla="*/ 58 h 62"/>
              <a:gd name="T12" fmla="*/ 23 w 31"/>
              <a:gd name="T13" fmla="*/ 37 h 62"/>
              <a:gd name="T14" fmla="*/ 20 w 31"/>
              <a:gd name="T15" fmla="*/ 36 h 62"/>
              <a:gd name="T16" fmla="*/ 20 w 31"/>
              <a:gd name="T17" fmla="*/ 34 h 62"/>
              <a:gd name="T18" fmla="*/ 19 w 31"/>
              <a:gd name="T19" fmla="*/ 31 h 62"/>
              <a:gd name="T20" fmla="*/ 19 w 31"/>
              <a:gd name="T21" fmla="*/ 25 h 62"/>
              <a:gd name="T22" fmla="*/ 19 w 31"/>
              <a:gd name="T23" fmla="*/ 16 h 62"/>
              <a:gd name="T24" fmla="*/ 16 w 31"/>
              <a:gd name="T25" fmla="*/ 12 h 62"/>
              <a:gd name="T26" fmla="*/ 16 w 31"/>
              <a:gd name="T27" fmla="*/ 8 h 62"/>
              <a:gd name="T28" fmla="*/ 18 w 31"/>
              <a:gd name="T29" fmla="*/ 6 h 62"/>
              <a:gd name="T30" fmla="*/ 18 w 31"/>
              <a:gd name="T31" fmla="*/ 1 h 62"/>
              <a:gd name="T32" fmla="*/ 16 w 31"/>
              <a:gd name="T33" fmla="*/ 1 h 62"/>
              <a:gd name="T34" fmla="*/ 14 w 31"/>
              <a:gd name="T35" fmla="*/ 0 h 62"/>
              <a:gd name="T36" fmla="*/ 11 w 31"/>
              <a:gd name="T37" fmla="*/ 0 h 62"/>
              <a:gd name="T38" fmla="*/ 11 w 31"/>
              <a:gd name="T39" fmla="*/ 0 h 62"/>
              <a:gd name="T40" fmla="*/ 9 w 31"/>
              <a:gd name="T41" fmla="*/ 2 h 62"/>
              <a:gd name="T42" fmla="*/ 9 w 31"/>
              <a:gd name="T43" fmla="*/ 4 h 62"/>
              <a:gd name="T44" fmla="*/ 8 w 31"/>
              <a:gd name="T45" fmla="*/ 7 h 62"/>
              <a:gd name="T46" fmla="*/ 9 w 31"/>
              <a:gd name="T47" fmla="*/ 8 h 62"/>
              <a:gd name="T48" fmla="*/ 10 w 31"/>
              <a:gd name="T49" fmla="*/ 9 h 62"/>
              <a:gd name="T50" fmla="*/ 11 w 31"/>
              <a:gd name="T51" fmla="*/ 9 h 62"/>
              <a:gd name="T52" fmla="*/ 9 w 31"/>
              <a:gd name="T53" fmla="*/ 16 h 62"/>
              <a:gd name="T54" fmla="*/ 6 w 31"/>
              <a:gd name="T55" fmla="*/ 21 h 62"/>
              <a:gd name="T56" fmla="*/ 4 w 31"/>
              <a:gd name="T57" fmla="*/ 32 h 62"/>
              <a:gd name="T58" fmla="*/ 7 w 31"/>
              <a:gd name="T59" fmla="*/ 38 h 62"/>
              <a:gd name="T60" fmla="*/ 6 w 31"/>
              <a:gd name="T61" fmla="*/ 43 h 62"/>
              <a:gd name="T62" fmla="*/ 3 w 31"/>
              <a:gd name="T63" fmla="*/ 51 h 62"/>
              <a:gd name="T64" fmla="*/ 1 w 31"/>
              <a:gd name="T65" fmla="*/ 57 h 62"/>
              <a:gd name="T66" fmla="*/ 0 w 31"/>
              <a:gd name="T67" fmla="*/ 59 h 62"/>
              <a:gd name="T68" fmla="*/ 3 w 31"/>
              <a:gd name="T69" fmla="*/ 59 h 62"/>
              <a:gd name="T70" fmla="*/ 4 w 31"/>
              <a:gd name="T71" fmla="*/ 60 h 62"/>
              <a:gd name="T72" fmla="*/ 8 w 31"/>
              <a:gd name="T73" fmla="*/ 60 h 62"/>
              <a:gd name="T74" fmla="*/ 6 w 31"/>
              <a:gd name="T75" fmla="*/ 59 h 62"/>
              <a:gd name="T76" fmla="*/ 7 w 31"/>
              <a:gd name="T77" fmla="*/ 52 h 62"/>
              <a:gd name="T78" fmla="*/ 9 w 31"/>
              <a:gd name="T79" fmla="*/ 58 h 62"/>
              <a:gd name="T80" fmla="*/ 8 w 31"/>
              <a:gd name="T81" fmla="*/ 7 h 62"/>
              <a:gd name="T82" fmla="*/ 9 w 31"/>
              <a:gd name="T83" fmla="*/ 6 h 62"/>
              <a:gd name="T84" fmla="*/ 9 w 31"/>
              <a:gd name="T85" fmla="*/ 6 h 62"/>
              <a:gd name="T86" fmla="*/ 9 w 31"/>
              <a:gd name="T87" fmla="*/ 5 h 62"/>
              <a:gd name="T88" fmla="*/ 18 w 31"/>
              <a:gd name="T89" fmla="*/ 2 h 62"/>
              <a:gd name="T90" fmla="*/ 17 w 31"/>
              <a:gd name="T91" fmla="*/ 3 h 62"/>
              <a:gd name="T92" fmla="*/ 15 w 31"/>
              <a:gd name="T93" fmla="*/ 0 h 62"/>
              <a:gd name="T94" fmla="*/ 18 w 31"/>
              <a:gd name="T95" fmla="*/ 24 h 62"/>
              <a:gd name="T96" fmla="*/ 17 w 31"/>
              <a:gd name="T97" fmla="*/ 28 h 62"/>
              <a:gd name="T98" fmla="*/ 17 w 31"/>
              <a:gd name="T99" fmla="*/ 22 h 62"/>
              <a:gd name="T100" fmla="*/ 16 w 31"/>
              <a:gd name="T101" fmla="*/ 29 h 62"/>
              <a:gd name="T102" fmla="*/ 16 w 31"/>
              <a:gd name="T103" fmla="*/ 28 h 62"/>
              <a:gd name="T104" fmla="*/ 14 w 31"/>
              <a:gd name="T10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 h="62">
                <a:moveTo>
                  <a:pt x="9" y="58"/>
                </a:moveTo>
                <a:cubicBezTo>
                  <a:pt x="10" y="58"/>
                  <a:pt x="11" y="58"/>
                  <a:pt x="12" y="58"/>
                </a:cubicBezTo>
                <a:cubicBezTo>
                  <a:pt x="14" y="58"/>
                  <a:pt x="16" y="58"/>
                  <a:pt x="17" y="58"/>
                </a:cubicBezTo>
                <a:cubicBezTo>
                  <a:pt x="19" y="58"/>
                  <a:pt x="21" y="58"/>
                  <a:pt x="22" y="57"/>
                </a:cubicBezTo>
                <a:cubicBezTo>
                  <a:pt x="22" y="58"/>
                  <a:pt x="22" y="59"/>
                  <a:pt x="22" y="59"/>
                </a:cubicBezTo>
                <a:cubicBezTo>
                  <a:pt x="22" y="60"/>
                  <a:pt x="23" y="60"/>
                  <a:pt x="23" y="60"/>
                </a:cubicBezTo>
                <a:cubicBezTo>
                  <a:pt x="23" y="60"/>
                  <a:pt x="23" y="60"/>
                  <a:pt x="23" y="60"/>
                </a:cubicBezTo>
                <a:cubicBezTo>
                  <a:pt x="23" y="61"/>
                  <a:pt x="23" y="61"/>
                  <a:pt x="23" y="61"/>
                </a:cubicBezTo>
                <a:cubicBezTo>
                  <a:pt x="24" y="61"/>
                  <a:pt x="24" y="61"/>
                  <a:pt x="24" y="61"/>
                </a:cubicBezTo>
                <a:cubicBezTo>
                  <a:pt x="24" y="60"/>
                  <a:pt x="24" y="60"/>
                  <a:pt x="24" y="60"/>
                </a:cubicBezTo>
                <a:cubicBezTo>
                  <a:pt x="24" y="60"/>
                  <a:pt x="24" y="60"/>
                  <a:pt x="24" y="60"/>
                </a:cubicBezTo>
                <a:cubicBezTo>
                  <a:pt x="25" y="60"/>
                  <a:pt x="25" y="60"/>
                  <a:pt x="26" y="61"/>
                </a:cubicBezTo>
                <a:cubicBezTo>
                  <a:pt x="29" y="62"/>
                  <a:pt x="31" y="60"/>
                  <a:pt x="31" y="60"/>
                </a:cubicBezTo>
                <a:cubicBezTo>
                  <a:pt x="31" y="60"/>
                  <a:pt x="31" y="60"/>
                  <a:pt x="31" y="60"/>
                </a:cubicBezTo>
                <a:cubicBezTo>
                  <a:pt x="31" y="60"/>
                  <a:pt x="31" y="60"/>
                  <a:pt x="31" y="60"/>
                </a:cubicBezTo>
                <a:cubicBezTo>
                  <a:pt x="31" y="60"/>
                  <a:pt x="31" y="60"/>
                  <a:pt x="30" y="60"/>
                </a:cubicBezTo>
                <a:cubicBezTo>
                  <a:pt x="30" y="59"/>
                  <a:pt x="30" y="59"/>
                  <a:pt x="30" y="59"/>
                </a:cubicBezTo>
                <a:cubicBezTo>
                  <a:pt x="30" y="59"/>
                  <a:pt x="30" y="59"/>
                  <a:pt x="30" y="59"/>
                </a:cubicBezTo>
                <a:cubicBezTo>
                  <a:pt x="30" y="59"/>
                  <a:pt x="30" y="59"/>
                  <a:pt x="30" y="59"/>
                </a:cubicBezTo>
                <a:cubicBezTo>
                  <a:pt x="30" y="59"/>
                  <a:pt x="29" y="59"/>
                  <a:pt x="29" y="59"/>
                </a:cubicBezTo>
                <a:cubicBezTo>
                  <a:pt x="29" y="59"/>
                  <a:pt x="29" y="59"/>
                  <a:pt x="29" y="59"/>
                </a:cubicBezTo>
                <a:cubicBezTo>
                  <a:pt x="28" y="58"/>
                  <a:pt x="28" y="58"/>
                  <a:pt x="28" y="58"/>
                </a:cubicBezTo>
                <a:cubicBezTo>
                  <a:pt x="28" y="58"/>
                  <a:pt x="28" y="58"/>
                  <a:pt x="28" y="58"/>
                </a:cubicBezTo>
                <a:cubicBezTo>
                  <a:pt x="27" y="58"/>
                  <a:pt x="27" y="58"/>
                  <a:pt x="27" y="58"/>
                </a:cubicBezTo>
                <a:cubicBezTo>
                  <a:pt x="26" y="57"/>
                  <a:pt x="26" y="57"/>
                  <a:pt x="26" y="57"/>
                </a:cubicBezTo>
                <a:cubicBezTo>
                  <a:pt x="26" y="57"/>
                  <a:pt x="26" y="56"/>
                  <a:pt x="25" y="56"/>
                </a:cubicBezTo>
                <a:cubicBezTo>
                  <a:pt x="25" y="56"/>
                  <a:pt x="25" y="55"/>
                  <a:pt x="25" y="55"/>
                </a:cubicBezTo>
                <a:cubicBezTo>
                  <a:pt x="24" y="49"/>
                  <a:pt x="24" y="43"/>
                  <a:pt x="23" y="37"/>
                </a:cubicBezTo>
                <a:cubicBezTo>
                  <a:pt x="23" y="37"/>
                  <a:pt x="23" y="37"/>
                  <a:pt x="23" y="37"/>
                </a:cubicBezTo>
                <a:cubicBezTo>
                  <a:pt x="23" y="37"/>
                  <a:pt x="23" y="37"/>
                  <a:pt x="23" y="37"/>
                </a:cubicBezTo>
                <a:cubicBezTo>
                  <a:pt x="22" y="37"/>
                  <a:pt x="21" y="37"/>
                  <a:pt x="21" y="37"/>
                </a:cubicBezTo>
                <a:cubicBezTo>
                  <a:pt x="20" y="36"/>
                  <a:pt x="20" y="36"/>
                  <a:pt x="20" y="36"/>
                </a:cubicBezTo>
                <a:cubicBezTo>
                  <a:pt x="20" y="36"/>
                  <a:pt x="20" y="36"/>
                  <a:pt x="20" y="36"/>
                </a:cubicBezTo>
                <a:cubicBezTo>
                  <a:pt x="20" y="36"/>
                  <a:pt x="20" y="35"/>
                  <a:pt x="20" y="35"/>
                </a:cubicBezTo>
                <a:cubicBezTo>
                  <a:pt x="20" y="34"/>
                  <a:pt x="20" y="34"/>
                  <a:pt x="20" y="34"/>
                </a:cubicBezTo>
                <a:cubicBezTo>
                  <a:pt x="20" y="34"/>
                  <a:pt x="20" y="34"/>
                  <a:pt x="20" y="34"/>
                </a:cubicBezTo>
                <a:cubicBezTo>
                  <a:pt x="20" y="33"/>
                  <a:pt x="20" y="33"/>
                  <a:pt x="20" y="33"/>
                </a:cubicBezTo>
                <a:cubicBezTo>
                  <a:pt x="19" y="33"/>
                  <a:pt x="19" y="33"/>
                  <a:pt x="19" y="33"/>
                </a:cubicBezTo>
                <a:cubicBezTo>
                  <a:pt x="19" y="32"/>
                  <a:pt x="19" y="32"/>
                  <a:pt x="19" y="31"/>
                </a:cubicBezTo>
                <a:cubicBezTo>
                  <a:pt x="19" y="31"/>
                  <a:pt x="19" y="31"/>
                  <a:pt x="19" y="31"/>
                </a:cubicBezTo>
                <a:cubicBezTo>
                  <a:pt x="19" y="30"/>
                  <a:pt x="19" y="30"/>
                  <a:pt x="19" y="30"/>
                </a:cubicBezTo>
                <a:cubicBezTo>
                  <a:pt x="19" y="30"/>
                  <a:pt x="19" y="29"/>
                  <a:pt x="19" y="28"/>
                </a:cubicBezTo>
                <a:cubicBezTo>
                  <a:pt x="19" y="28"/>
                  <a:pt x="19" y="27"/>
                  <a:pt x="19" y="27"/>
                </a:cubicBezTo>
                <a:cubicBezTo>
                  <a:pt x="19" y="26"/>
                  <a:pt x="19" y="26"/>
                  <a:pt x="19" y="25"/>
                </a:cubicBezTo>
                <a:cubicBezTo>
                  <a:pt x="19" y="25"/>
                  <a:pt x="19" y="25"/>
                  <a:pt x="19" y="25"/>
                </a:cubicBezTo>
                <a:cubicBezTo>
                  <a:pt x="19" y="23"/>
                  <a:pt x="19" y="22"/>
                  <a:pt x="19" y="20"/>
                </a:cubicBezTo>
                <a:cubicBezTo>
                  <a:pt x="19" y="19"/>
                  <a:pt x="19" y="18"/>
                  <a:pt x="19" y="16"/>
                </a:cubicBezTo>
                <a:cubicBezTo>
                  <a:pt x="19" y="16"/>
                  <a:pt x="19" y="16"/>
                  <a:pt x="19" y="16"/>
                </a:cubicBezTo>
                <a:cubicBezTo>
                  <a:pt x="19" y="15"/>
                  <a:pt x="19" y="14"/>
                  <a:pt x="18" y="14"/>
                </a:cubicBezTo>
                <a:cubicBezTo>
                  <a:pt x="18" y="13"/>
                  <a:pt x="18" y="13"/>
                  <a:pt x="18" y="13"/>
                </a:cubicBezTo>
                <a:cubicBezTo>
                  <a:pt x="17" y="13"/>
                  <a:pt x="17" y="13"/>
                  <a:pt x="17" y="12"/>
                </a:cubicBezTo>
                <a:cubicBezTo>
                  <a:pt x="16" y="12"/>
                  <a:pt x="16" y="12"/>
                  <a:pt x="16" y="12"/>
                </a:cubicBezTo>
                <a:cubicBezTo>
                  <a:pt x="16" y="11"/>
                  <a:pt x="16" y="11"/>
                  <a:pt x="16" y="11"/>
                </a:cubicBezTo>
                <a:cubicBezTo>
                  <a:pt x="15" y="10"/>
                  <a:pt x="15" y="10"/>
                  <a:pt x="15" y="10"/>
                </a:cubicBezTo>
                <a:cubicBezTo>
                  <a:pt x="15" y="10"/>
                  <a:pt x="15" y="9"/>
                  <a:pt x="16" y="9"/>
                </a:cubicBezTo>
                <a:cubicBezTo>
                  <a:pt x="16" y="8"/>
                  <a:pt x="16" y="8"/>
                  <a:pt x="16" y="8"/>
                </a:cubicBezTo>
                <a:cubicBezTo>
                  <a:pt x="17" y="8"/>
                  <a:pt x="17" y="8"/>
                  <a:pt x="17" y="8"/>
                </a:cubicBezTo>
                <a:cubicBezTo>
                  <a:pt x="17" y="7"/>
                  <a:pt x="17" y="7"/>
                  <a:pt x="17" y="7"/>
                </a:cubicBezTo>
                <a:cubicBezTo>
                  <a:pt x="17" y="6"/>
                  <a:pt x="17" y="6"/>
                  <a:pt x="17" y="6"/>
                </a:cubicBezTo>
                <a:cubicBezTo>
                  <a:pt x="18" y="6"/>
                  <a:pt x="18" y="6"/>
                  <a:pt x="18" y="6"/>
                </a:cubicBezTo>
                <a:cubicBezTo>
                  <a:pt x="18" y="5"/>
                  <a:pt x="17" y="5"/>
                  <a:pt x="17" y="4"/>
                </a:cubicBezTo>
                <a:cubicBezTo>
                  <a:pt x="17" y="4"/>
                  <a:pt x="17" y="4"/>
                  <a:pt x="17" y="4"/>
                </a:cubicBezTo>
                <a:cubicBezTo>
                  <a:pt x="18" y="3"/>
                  <a:pt x="18" y="3"/>
                  <a:pt x="18" y="2"/>
                </a:cubicBezTo>
                <a:cubicBezTo>
                  <a:pt x="18" y="1"/>
                  <a:pt x="18" y="1"/>
                  <a:pt x="18" y="1"/>
                </a:cubicBezTo>
                <a:cubicBezTo>
                  <a:pt x="17" y="1"/>
                  <a:pt x="17" y="1"/>
                  <a:pt x="17" y="1"/>
                </a:cubicBezTo>
                <a:cubicBezTo>
                  <a:pt x="17" y="1"/>
                  <a:pt x="17" y="1"/>
                  <a:pt x="17" y="1"/>
                </a:cubicBezTo>
                <a:cubicBezTo>
                  <a:pt x="17" y="1"/>
                  <a:pt x="17" y="1"/>
                  <a:pt x="17" y="1"/>
                </a:cubicBezTo>
                <a:cubicBezTo>
                  <a:pt x="16" y="1"/>
                  <a:pt x="16" y="1"/>
                  <a:pt x="16" y="1"/>
                </a:cubicBezTo>
                <a:cubicBezTo>
                  <a:pt x="16" y="0"/>
                  <a:pt x="16" y="0"/>
                  <a:pt x="16" y="0"/>
                </a:cubicBezTo>
                <a:cubicBezTo>
                  <a:pt x="16" y="0"/>
                  <a:pt x="16" y="0"/>
                  <a:pt x="16" y="0"/>
                </a:cubicBezTo>
                <a:cubicBezTo>
                  <a:pt x="15" y="0"/>
                  <a:pt x="15" y="0"/>
                  <a:pt x="15" y="0"/>
                </a:cubicBezTo>
                <a:cubicBezTo>
                  <a:pt x="15" y="0"/>
                  <a:pt x="14" y="0"/>
                  <a:pt x="14" y="0"/>
                </a:cubicBezTo>
                <a:cubicBezTo>
                  <a:pt x="14" y="0"/>
                  <a:pt x="14" y="0"/>
                  <a:pt x="14" y="0"/>
                </a:cubicBezTo>
                <a:cubicBezTo>
                  <a:pt x="13" y="0"/>
                  <a:pt x="13" y="0"/>
                  <a:pt x="13" y="0"/>
                </a:cubicBezTo>
                <a:cubicBezTo>
                  <a:pt x="13" y="0"/>
                  <a:pt x="13" y="0"/>
                  <a:pt x="13" y="0"/>
                </a:cubicBezTo>
                <a:cubicBezTo>
                  <a:pt x="12" y="0"/>
                  <a:pt x="12" y="0"/>
                  <a:pt x="11" y="0"/>
                </a:cubicBezTo>
                <a:cubicBezTo>
                  <a:pt x="11" y="0"/>
                  <a:pt x="11" y="0"/>
                  <a:pt x="11" y="0"/>
                </a:cubicBezTo>
                <a:cubicBezTo>
                  <a:pt x="11" y="0"/>
                  <a:pt x="11" y="0"/>
                  <a:pt x="11" y="0"/>
                </a:cubicBezTo>
                <a:cubicBezTo>
                  <a:pt x="11" y="1"/>
                  <a:pt x="11" y="1"/>
                  <a:pt x="11" y="1"/>
                </a:cubicBezTo>
                <a:cubicBezTo>
                  <a:pt x="11" y="0"/>
                  <a:pt x="11" y="0"/>
                  <a:pt x="11" y="0"/>
                </a:cubicBezTo>
                <a:cubicBezTo>
                  <a:pt x="10" y="1"/>
                  <a:pt x="10" y="1"/>
                  <a:pt x="10" y="1"/>
                </a:cubicBezTo>
                <a:cubicBezTo>
                  <a:pt x="10" y="1"/>
                  <a:pt x="10" y="1"/>
                  <a:pt x="10" y="1"/>
                </a:cubicBezTo>
                <a:cubicBezTo>
                  <a:pt x="10" y="2"/>
                  <a:pt x="10" y="2"/>
                  <a:pt x="10" y="2"/>
                </a:cubicBezTo>
                <a:cubicBezTo>
                  <a:pt x="9" y="2"/>
                  <a:pt x="9" y="2"/>
                  <a:pt x="9" y="2"/>
                </a:cubicBezTo>
                <a:cubicBezTo>
                  <a:pt x="9" y="3"/>
                  <a:pt x="9" y="3"/>
                  <a:pt x="9" y="3"/>
                </a:cubicBezTo>
                <a:cubicBezTo>
                  <a:pt x="9" y="3"/>
                  <a:pt x="9" y="3"/>
                  <a:pt x="9" y="3"/>
                </a:cubicBezTo>
                <a:cubicBezTo>
                  <a:pt x="9" y="4"/>
                  <a:pt x="9" y="4"/>
                  <a:pt x="9" y="4"/>
                </a:cubicBezTo>
                <a:cubicBezTo>
                  <a:pt x="9" y="4"/>
                  <a:pt x="9" y="4"/>
                  <a:pt x="9" y="4"/>
                </a:cubicBezTo>
                <a:cubicBezTo>
                  <a:pt x="9" y="5"/>
                  <a:pt x="9" y="5"/>
                  <a:pt x="9" y="5"/>
                </a:cubicBezTo>
                <a:cubicBezTo>
                  <a:pt x="9" y="6"/>
                  <a:pt x="9" y="6"/>
                  <a:pt x="9" y="6"/>
                </a:cubicBezTo>
                <a:cubicBezTo>
                  <a:pt x="9" y="6"/>
                  <a:pt x="9" y="6"/>
                  <a:pt x="9" y="6"/>
                </a:cubicBezTo>
                <a:cubicBezTo>
                  <a:pt x="8" y="7"/>
                  <a:pt x="8" y="7"/>
                  <a:pt x="8" y="7"/>
                </a:cubicBezTo>
                <a:cubicBezTo>
                  <a:pt x="9" y="7"/>
                  <a:pt x="9" y="7"/>
                  <a:pt x="9" y="7"/>
                </a:cubicBezTo>
                <a:cubicBezTo>
                  <a:pt x="9" y="8"/>
                  <a:pt x="9" y="8"/>
                  <a:pt x="9" y="8"/>
                </a:cubicBezTo>
                <a:cubicBezTo>
                  <a:pt x="9" y="7"/>
                  <a:pt x="9" y="7"/>
                  <a:pt x="9" y="7"/>
                </a:cubicBezTo>
                <a:cubicBezTo>
                  <a:pt x="9" y="8"/>
                  <a:pt x="9" y="8"/>
                  <a:pt x="9" y="8"/>
                </a:cubicBezTo>
                <a:cubicBezTo>
                  <a:pt x="9" y="8"/>
                  <a:pt x="9" y="8"/>
                  <a:pt x="9" y="8"/>
                </a:cubicBezTo>
                <a:cubicBezTo>
                  <a:pt x="9" y="9"/>
                  <a:pt x="9" y="9"/>
                  <a:pt x="9" y="9"/>
                </a:cubicBezTo>
                <a:cubicBezTo>
                  <a:pt x="10" y="8"/>
                  <a:pt x="10" y="8"/>
                  <a:pt x="10" y="8"/>
                </a:cubicBezTo>
                <a:cubicBezTo>
                  <a:pt x="10" y="9"/>
                  <a:pt x="10" y="9"/>
                  <a:pt x="10" y="9"/>
                </a:cubicBezTo>
                <a:cubicBezTo>
                  <a:pt x="9" y="9"/>
                  <a:pt x="9" y="9"/>
                  <a:pt x="9" y="9"/>
                </a:cubicBezTo>
                <a:cubicBezTo>
                  <a:pt x="10" y="9"/>
                  <a:pt x="10" y="9"/>
                  <a:pt x="10" y="9"/>
                </a:cubicBezTo>
                <a:cubicBezTo>
                  <a:pt x="10" y="9"/>
                  <a:pt x="11" y="9"/>
                  <a:pt x="11" y="9"/>
                </a:cubicBezTo>
                <a:cubicBezTo>
                  <a:pt x="11" y="9"/>
                  <a:pt x="11" y="9"/>
                  <a:pt x="11" y="9"/>
                </a:cubicBezTo>
                <a:cubicBezTo>
                  <a:pt x="11" y="9"/>
                  <a:pt x="11" y="9"/>
                  <a:pt x="11" y="9"/>
                </a:cubicBezTo>
                <a:cubicBezTo>
                  <a:pt x="10" y="10"/>
                  <a:pt x="10" y="11"/>
                  <a:pt x="9" y="13"/>
                </a:cubicBezTo>
                <a:cubicBezTo>
                  <a:pt x="9" y="13"/>
                  <a:pt x="9" y="14"/>
                  <a:pt x="9" y="14"/>
                </a:cubicBezTo>
                <a:cubicBezTo>
                  <a:pt x="9" y="15"/>
                  <a:pt x="9" y="16"/>
                  <a:pt x="9" y="16"/>
                </a:cubicBezTo>
                <a:cubicBezTo>
                  <a:pt x="8" y="17"/>
                  <a:pt x="8" y="18"/>
                  <a:pt x="8" y="19"/>
                </a:cubicBezTo>
                <a:cubicBezTo>
                  <a:pt x="8" y="19"/>
                  <a:pt x="8" y="20"/>
                  <a:pt x="8" y="20"/>
                </a:cubicBezTo>
                <a:cubicBezTo>
                  <a:pt x="8" y="21"/>
                  <a:pt x="8" y="21"/>
                  <a:pt x="8" y="22"/>
                </a:cubicBezTo>
                <a:cubicBezTo>
                  <a:pt x="8" y="22"/>
                  <a:pt x="7" y="22"/>
                  <a:pt x="6" y="21"/>
                </a:cubicBezTo>
                <a:cubicBezTo>
                  <a:pt x="6" y="23"/>
                  <a:pt x="5" y="24"/>
                  <a:pt x="5" y="25"/>
                </a:cubicBezTo>
                <a:cubicBezTo>
                  <a:pt x="4" y="27"/>
                  <a:pt x="4" y="28"/>
                  <a:pt x="3" y="30"/>
                </a:cubicBezTo>
                <a:cubicBezTo>
                  <a:pt x="3" y="31"/>
                  <a:pt x="3" y="31"/>
                  <a:pt x="3" y="31"/>
                </a:cubicBezTo>
                <a:cubicBezTo>
                  <a:pt x="3" y="32"/>
                  <a:pt x="4" y="32"/>
                  <a:pt x="4" y="32"/>
                </a:cubicBezTo>
                <a:cubicBezTo>
                  <a:pt x="6" y="33"/>
                  <a:pt x="7" y="33"/>
                  <a:pt x="9" y="33"/>
                </a:cubicBezTo>
                <a:cubicBezTo>
                  <a:pt x="9" y="34"/>
                  <a:pt x="8" y="34"/>
                  <a:pt x="8" y="34"/>
                </a:cubicBezTo>
                <a:cubicBezTo>
                  <a:pt x="8" y="35"/>
                  <a:pt x="8" y="36"/>
                  <a:pt x="8" y="37"/>
                </a:cubicBezTo>
                <a:cubicBezTo>
                  <a:pt x="7" y="38"/>
                  <a:pt x="7" y="38"/>
                  <a:pt x="7" y="38"/>
                </a:cubicBezTo>
                <a:cubicBezTo>
                  <a:pt x="7" y="38"/>
                  <a:pt x="7" y="39"/>
                  <a:pt x="7" y="39"/>
                </a:cubicBezTo>
                <a:cubicBezTo>
                  <a:pt x="6" y="39"/>
                  <a:pt x="6" y="39"/>
                  <a:pt x="6" y="39"/>
                </a:cubicBezTo>
                <a:cubicBezTo>
                  <a:pt x="6" y="40"/>
                  <a:pt x="6" y="41"/>
                  <a:pt x="6" y="42"/>
                </a:cubicBezTo>
                <a:cubicBezTo>
                  <a:pt x="6" y="43"/>
                  <a:pt x="6" y="43"/>
                  <a:pt x="6" y="43"/>
                </a:cubicBezTo>
                <a:cubicBezTo>
                  <a:pt x="5" y="44"/>
                  <a:pt x="5" y="45"/>
                  <a:pt x="4" y="47"/>
                </a:cubicBezTo>
                <a:cubicBezTo>
                  <a:pt x="4" y="48"/>
                  <a:pt x="4" y="48"/>
                  <a:pt x="4" y="48"/>
                </a:cubicBezTo>
                <a:cubicBezTo>
                  <a:pt x="4" y="48"/>
                  <a:pt x="3" y="49"/>
                  <a:pt x="3" y="49"/>
                </a:cubicBezTo>
                <a:cubicBezTo>
                  <a:pt x="3" y="50"/>
                  <a:pt x="3" y="50"/>
                  <a:pt x="3" y="51"/>
                </a:cubicBezTo>
                <a:cubicBezTo>
                  <a:pt x="3" y="51"/>
                  <a:pt x="3" y="51"/>
                  <a:pt x="3" y="51"/>
                </a:cubicBezTo>
                <a:cubicBezTo>
                  <a:pt x="3" y="52"/>
                  <a:pt x="3" y="53"/>
                  <a:pt x="2" y="54"/>
                </a:cubicBezTo>
                <a:cubicBezTo>
                  <a:pt x="2" y="54"/>
                  <a:pt x="2" y="55"/>
                  <a:pt x="2" y="55"/>
                </a:cubicBezTo>
                <a:cubicBezTo>
                  <a:pt x="1" y="56"/>
                  <a:pt x="1" y="56"/>
                  <a:pt x="1" y="57"/>
                </a:cubicBezTo>
                <a:cubicBezTo>
                  <a:pt x="1" y="57"/>
                  <a:pt x="1" y="57"/>
                  <a:pt x="1" y="57"/>
                </a:cubicBezTo>
                <a:cubicBezTo>
                  <a:pt x="1" y="57"/>
                  <a:pt x="0" y="57"/>
                  <a:pt x="0" y="57"/>
                </a:cubicBezTo>
                <a:cubicBezTo>
                  <a:pt x="0" y="58"/>
                  <a:pt x="0" y="58"/>
                  <a:pt x="0" y="59"/>
                </a:cubicBezTo>
                <a:cubicBezTo>
                  <a:pt x="0" y="59"/>
                  <a:pt x="0" y="59"/>
                  <a:pt x="0" y="59"/>
                </a:cubicBezTo>
                <a:cubicBezTo>
                  <a:pt x="0" y="60"/>
                  <a:pt x="0" y="60"/>
                  <a:pt x="0" y="60"/>
                </a:cubicBezTo>
                <a:cubicBezTo>
                  <a:pt x="0" y="60"/>
                  <a:pt x="1" y="60"/>
                  <a:pt x="1" y="60"/>
                </a:cubicBezTo>
                <a:cubicBezTo>
                  <a:pt x="1" y="59"/>
                  <a:pt x="1" y="59"/>
                  <a:pt x="1" y="58"/>
                </a:cubicBezTo>
                <a:cubicBezTo>
                  <a:pt x="2" y="58"/>
                  <a:pt x="3" y="59"/>
                  <a:pt x="3" y="59"/>
                </a:cubicBezTo>
                <a:cubicBezTo>
                  <a:pt x="3" y="59"/>
                  <a:pt x="3" y="59"/>
                  <a:pt x="3" y="59"/>
                </a:cubicBezTo>
                <a:cubicBezTo>
                  <a:pt x="4" y="60"/>
                  <a:pt x="4" y="60"/>
                  <a:pt x="4" y="60"/>
                </a:cubicBezTo>
                <a:cubicBezTo>
                  <a:pt x="4" y="60"/>
                  <a:pt x="4" y="60"/>
                  <a:pt x="4" y="60"/>
                </a:cubicBezTo>
                <a:cubicBezTo>
                  <a:pt x="4" y="60"/>
                  <a:pt x="4" y="60"/>
                  <a:pt x="4" y="60"/>
                </a:cubicBezTo>
                <a:cubicBezTo>
                  <a:pt x="4" y="60"/>
                  <a:pt x="4" y="60"/>
                  <a:pt x="4" y="60"/>
                </a:cubicBezTo>
                <a:cubicBezTo>
                  <a:pt x="5" y="61"/>
                  <a:pt x="9" y="60"/>
                  <a:pt x="9" y="60"/>
                </a:cubicBezTo>
                <a:cubicBezTo>
                  <a:pt x="9" y="60"/>
                  <a:pt x="9" y="60"/>
                  <a:pt x="9" y="60"/>
                </a:cubicBezTo>
                <a:cubicBezTo>
                  <a:pt x="8" y="60"/>
                  <a:pt x="8" y="60"/>
                  <a:pt x="8" y="60"/>
                </a:cubicBezTo>
                <a:cubicBezTo>
                  <a:pt x="8" y="59"/>
                  <a:pt x="8" y="59"/>
                  <a:pt x="8" y="59"/>
                </a:cubicBezTo>
                <a:cubicBezTo>
                  <a:pt x="8" y="59"/>
                  <a:pt x="7" y="59"/>
                  <a:pt x="7" y="59"/>
                </a:cubicBezTo>
                <a:cubicBezTo>
                  <a:pt x="7" y="59"/>
                  <a:pt x="7" y="59"/>
                  <a:pt x="7" y="59"/>
                </a:cubicBezTo>
                <a:cubicBezTo>
                  <a:pt x="6" y="59"/>
                  <a:pt x="6" y="59"/>
                  <a:pt x="6" y="59"/>
                </a:cubicBezTo>
                <a:cubicBezTo>
                  <a:pt x="6" y="58"/>
                  <a:pt x="6" y="58"/>
                  <a:pt x="5" y="57"/>
                </a:cubicBezTo>
                <a:cubicBezTo>
                  <a:pt x="5" y="57"/>
                  <a:pt x="5" y="57"/>
                  <a:pt x="5" y="56"/>
                </a:cubicBezTo>
                <a:cubicBezTo>
                  <a:pt x="5" y="54"/>
                  <a:pt x="6" y="53"/>
                  <a:pt x="6" y="52"/>
                </a:cubicBezTo>
                <a:cubicBezTo>
                  <a:pt x="7" y="52"/>
                  <a:pt x="7" y="52"/>
                  <a:pt x="7" y="52"/>
                </a:cubicBezTo>
                <a:cubicBezTo>
                  <a:pt x="7" y="52"/>
                  <a:pt x="7" y="52"/>
                  <a:pt x="7" y="52"/>
                </a:cubicBezTo>
                <a:cubicBezTo>
                  <a:pt x="8" y="52"/>
                  <a:pt x="8" y="52"/>
                  <a:pt x="8" y="52"/>
                </a:cubicBezTo>
                <a:cubicBezTo>
                  <a:pt x="8" y="51"/>
                  <a:pt x="8" y="51"/>
                  <a:pt x="8" y="51"/>
                </a:cubicBezTo>
                <a:cubicBezTo>
                  <a:pt x="8" y="54"/>
                  <a:pt x="8" y="56"/>
                  <a:pt x="9" y="58"/>
                </a:cubicBezTo>
                <a:moveTo>
                  <a:pt x="8" y="22"/>
                </a:moveTo>
                <a:cubicBezTo>
                  <a:pt x="8" y="21"/>
                  <a:pt x="8" y="21"/>
                  <a:pt x="8" y="21"/>
                </a:cubicBezTo>
                <a:cubicBezTo>
                  <a:pt x="8" y="22"/>
                  <a:pt x="8" y="22"/>
                  <a:pt x="8" y="22"/>
                </a:cubicBezTo>
                <a:moveTo>
                  <a:pt x="8" y="7"/>
                </a:moveTo>
                <a:cubicBezTo>
                  <a:pt x="9" y="6"/>
                  <a:pt x="9" y="6"/>
                  <a:pt x="9" y="6"/>
                </a:cubicBezTo>
                <a:cubicBezTo>
                  <a:pt x="8" y="7"/>
                  <a:pt x="8" y="7"/>
                  <a:pt x="8" y="7"/>
                </a:cubicBezTo>
                <a:moveTo>
                  <a:pt x="9" y="7"/>
                </a:moveTo>
                <a:cubicBezTo>
                  <a:pt x="9" y="6"/>
                  <a:pt x="9" y="6"/>
                  <a:pt x="9" y="6"/>
                </a:cubicBezTo>
                <a:cubicBezTo>
                  <a:pt x="9" y="6"/>
                  <a:pt x="9" y="6"/>
                  <a:pt x="9" y="6"/>
                </a:cubicBezTo>
                <a:cubicBezTo>
                  <a:pt x="9" y="7"/>
                  <a:pt x="9" y="7"/>
                  <a:pt x="9" y="7"/>
                </a:cubicBezTo>
                <a:moveTo>
                  <a:pt x="9" y="6"/>
                </a:moveTo>
                <a:cubicBezTo>
                  <a:pt x="9" y="6"/>
                  <a:pt x="9" y="6"/>
                  <a:pt x="9" y="6"/>
                </a:cubicBezTo>
                <a:cubicBezTo>
                  <a:pt x="9" y="6"/>
                  <a:pt x="9" y="6"/>
                  <a:pt x="9" y="6"/>
                </a:cubicBezTo>
                <a:cubicBezTo>
                  <a:pt x="9" y="6"/>
                  <a:pt x="9" y="6"/>
                  <a:pt x="9" y="6"/>
                </a:cubicBezTo>
                <a:moveTo>
                  <a:pt x="9" y="4"/>
                </a:moveTo>
                <a:cubicBezTo>
                  <a:pt x="9" y="5"/>
                  <a:pt x="9" y="5"/>
                  <a:pt x="9" y="5"/>
                </a:cubicBezTo>
                <a:cubicBezTo>
                  <a:pt x="9" y="4"/>
                  <a:pt x="9" y="4"/>
                  <a:pt x="9" y="4"/>
                </a:cubicBezTo>
                <a:moveTo>
                  <a:pt x="18" y="2"/>
                </a:moveTo>
                <a:cubicBezTo>
                  <a:pt x="18" y="1"/>
                  <a:pt x="18" y="1"/>
                  <a:pt x="18" y="1"/>
                </a:cubicBezTo>
                <a:cubicBezTo>
                  <a:pt x="18" y="2"/>
                  <a:pt x="18" y="2"/>
                  <a:pt x="18" y="2"/>
                </a:cubicBezTo>
                <a:moveTo>
                  <a:pt x="18" y="2"/>
                </a:moveTo>
                <a:cubicBezTo>
                  <a:pt x="18" y="2"/>
                  <a:pt x="18" y="2"/>
                  <a:pt x="18" y="2"/>
                </a:cubicBezTo>
                <a:cubicBezTo>
                  <a:pt x="18" y="2"/>
                  <a:pt x="18" y="2"/>
                  <a:pt x="18" y="2"/>
                </a:cubicBezTo>
                <a:moveTo>
                  <a:pt x="17" y="3"/>
                </a:moveTo>
                <a:cubicBezTo>
                  <a:pt x="18" y="3"/>
                  <a:pt x="18" y="3"/>
                  <a:pt x="18" y="3"/>
                </a:cubicBezTo>
                <a:cubicBezTo>
                  <a:pt x="17" y="3"/>
                  <a:pt x="17" y="3"/>
                  <a:pt x="17" y="3"/>
                </a:cubicBezTo>
                <a:moveTo>
                  <a:pt x="15" y="0"/>
                </a:moveTo>
                <a:cubicBezTo>
                  <a:pt x="15" y="0"/>
                  <a:pt x="15" y="0"/>
                  <a:pt x="15" y="0"/>
                </a:cubicBezTo>
                <a:cubicBezTo>
                  <a:pt x="15" y="0"/>
                  <a:pt x="15" y="0"/>
                  <a:pt x="15" y="0"/>
                </a:cubicBezTo>
                <a:moveTo>
                  <a:pt x="18" y="24"/>
                </a:moveTo>
                <a:cubicBezTo>
                  <a:pt x="18" y="25"/>
                  <a:pt x="18" y="25"/>
                  <a:pt x="18" y="25"/>
                </a:cubicBezTo>
                <a:cubicBezTo>
                  <a:pt x="18" y="24"/>
                  <a:pt x="18" y="24"/>
                  <a:pt x="18" y="24"/>
                </a:cubicBezTo>
                <a:moveTo>
                  <a:pt x="17" y="28"/>
                </a:moveTo>
                <a:cubicBezTo>
                  <a:pt x="17" y="28"/>
                  <a:pt x="17" y="28"/>
                  <a:pt x="17" y="28"/>
                </a:cubicBezTo>
                <a:cubicBezTo>
                  <a:pt x="17" y="28"/>
                  <a:pt x="17" y="28"/>
                  <a:pt x="17" y="28"/>
                </a:cubicBezTo>
                <a:cubicBezTo>
                  <a:pt x="17" y="28"/>
                  <a:pt x="17" y="28"/>
                  <a:pt x="17" y="28"/>
                </a:cubicBezTo>
                <a:moveTo>
                  <a:pt x="17" y="24"/>
                </a:moveTo>
                <a:cubicBezTo>
                  <a:pt x="17" y="24"/>
                  <a:pt x="17" y="24"/>
                  <a:pt x="17" y="24"/>
                </a:cubicBezTo>
                <a:cubicBezTo>
                  <a:pt x="17" y="24"/>
                  <a:pt x="17" y="24"/>
                  <a:pt x="17" y="24"/>
                </a:cubicBezTo>
                <a:moveTo>
                  <a:pt x="17" y="22"/>
                </a:moveTo>
                <a:cubicBezTo>
                  <a:pt x="17" y="22"/>
                  <a:pt x="17" y="22"/>
                  <a:pt x="17" y="22"/>
                </a:cubicBezTo>
                <a:cubicBezTo>
                  <a:pt x="17" y="22"/>
                  <a:pt x="17" y="22"/>
                  <a:pt x="17" y="22"/>
                </a:cubicBezTo>
                <a:cubicBezTo>
                  <a:pt x="17" y="22"/>
                  <a:pt x="17" y="22"/>
                  <a:pt x="17" y="22"/>
                </a:cubicBezTo>
                <a:moveTo>
                  <a:pt x="16" y="29"/>
                </a:moveTo>
                <a:cubicBezTo>
                  <a:pt x="16" y="29"/>
                  <a:pt x="16" y="29"/>
                  <a:pt x="16" y="29"/>
                </a:cubicBezTo>
                <a:cubicBezTo>
                  <a:pt x="16" y="29"/>
                  <a:pt x="16" y="29"/>
                  <a:pt x="16" y="29"/>
                </a:cubicBezTo>
                <a:cubicBezTo>
                  <a:pt x="16" y="29"/>
                  <a:pt x="16" y="29"/>
                  <a:pt x="16" y="29"/>
                </a:cubicBezTo>
                <a:moveTo>
                  <a:pt x="16" y="28"/>
                </a:moveTo>
                <a:cubicBezTo>
                  <a:pt x="16" y="29"/>
                  <a:pt x="16" y="29"/>
                  <a:pt x="16" y="29"/>
                </a:cubicBezTo>
                <a:cubicBezTo>
                  <a:pt x="16" y="28"/>
                  <a:pt x="16" y="28"/>
                  <a:pt x="16" y="28"/>
                </a:cubicBezTo>
                <a:cubicBezTo>
                  <a:pt x="16" y="28"/>
                  <a:pt x="16" y="28"/>
                  <a:pt x="16" y="28"/>
                </a:cubicBezTo>
                <a:moveTo>
                  <a:pt x="14" y="0"/>
                </a:moveTo>
                <a:cubicBezTo>
                  <a:pt x="15" y="0"/>
                  <a:pt x="15" y="0"/>
                  <a:pt x="15" y="0"/>
                </a:cubicBezTo>
                <a:cubicBezTo>
                  <a:pt x="14" y="0"/>
                  <a:pt x="14" y="0"/>
                  <a:pt x="14" y="0"/>
                </a:cubicBezTo>
              </a:path>
            </a:pathLst>
          </a:custGeom>
          <a:solidFill>
            <a:srgbClr val="EF7B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6" name="Freeform 82"/>
          <p:cNvSpPr>
            <a:spLocks noEditPoints="1"/>
          </p:cNvSpPr>
          <p:nvPr userDrawn="1"/>
        </p:nvSpPr>
        <p:spPr bwMode="auto">
          <a:xfrm>
            <a:off x="1357312" y="-7181577"/>
            <a:ext cx="161925" cy="217488"/>
          </a:xfrm>
          <a:custGeom>
            <a:avLst/>
            <a:gdLst>
              <a:gd name="T0" fmla="*/ 35 w 51"/>
              <a:gd name="T1" fmla="*/ 68 h 68"/>
              <a:gd name="T2" fmla="*/ 30 w 51"/>
              <a:gd name="T3" fmla="*/ 65 h 68"/>
              <a:gd name="T4" fmla="*/ 29 w 51"/>
              <a:gd name="T5" fmla="*/ 45 h 68"/>
              <a:gd name="T6" fmla="*/ 28 w 51"/>
              <a:gd name="T7" fmla="*/ 33 h 68"/>
              <a:gd name="T8" fmla="*/ 27 w 51"/>
              <a:gd name="T9" fmla="*/ 33 h 68"/>
              <a:gd name="T10" fmla="*/ 27 w 51"/>
              <a:gd name="T11" fmla="*/ 38 h 68"/>
              <a:gd name="T12" fmla="*/ 20 w 51"/>
              <a:gd name="T13" fmla="*/ 40 h 68"/>
              <a:gd name="T14" fmla="*/ 16 w 51"/>
              <a:gd name="T15" fmla="*/ 51 h 68"/>
              <a:gd name="T16" fmla="*/ 15 w 51"/>
              <a:gd name="T17" fmla="*/ 66 h 68"/>
              <a:gd name="T18" fmla="*/ 12 w 51"/>
              <a:gd name="T19" fmla="*/ 68 h 68"/>
              <a:gd name="T20" fmla="*/ 10 w 51"/>
              <a:gd name="T21" fmla="*/ 66 h 68"/>
              <a:gd name="T22" fmla="*/ 7 w 51"/>
              <a:gd name="T23" fmla="*/ 64 h 68"/>
              <a:gd name="T24" fmla="*/ 2 w 51"/>
              <a:gd name="T25" fmla="*/ 67 h 68"/>
              <a:gd name="T26" fmla="*/ 3 w 51"/>
              <a:gd name="T27" fmla="*/ 52 h 68"/>
              <a:gd name="T28" fmla="*/ 4 w 51"/>
              <a:gd name="T29" fmla="*/ 45 h 68"/>
              <a:gd name="T30" fmla="*/ 6 w 51"/>
              <a:gd name="T31" fmla="*/ 36 h 68"/>
              <a:gd name="T32" fmla="*/ 9 w 51"/>
              <a:gd name="T33" fmla="*/ 28 h 68"/>
              <a:gd name="T34" fmla="*/ 9 w 51"/>
              <a:gd name="T35" fmla="*/ 27 h 68"/>
              <a:gd name="T36" fmla="*/ 11 w 51"/>
              <a:gd name="T37" fmla="*/ 22 h 68"/>
              <a:gd name="T38" fmla="*/ 17 w 51"/>
              <a:gd name="T39" fmla="*/ 23 h 68"/>
              <a:gd name="T40" fmla="*/ 16 w 51"/>
              <a:gd name="T41" fmla="*/ 27 h 68"/>
              <a:gd name="T42" fmla="*/ 16 w 51"/>
              <a:gd name="T43" fmla="*/ 30 h 68"/>
              <a:gd name="T44" fmla="*/ 19 w 51"/>
              <a:gd name="T45" fmla="*/ 35 h 68"/>
              <a:gd name="T46" fmla="*/ 24 w 51"/>
              <a:gd name="T47" fmla="*/ 37 h 68"/>
              <a:gd name="T48" fmla="*/ 24 w 51"/>
              <a:gd name="T49" fmla="*/ 29 h 68"/>
              <a:gd name="T50" fmla="*/ 25 w 51"/>
              <a:gd name="T51" fmla="*/ 17 h 68"/>
              <a:gd name="T52" fmla="*/ 29 w 51"/>
              <a:gd name="T53" fmla="*/ 11 h 68"/>
              <a:gd name="T54" fmla="*/ 30 w 51"/>
              <a:gd name="T55" fmla="*/ 8 h 68"/>
              <a:gd name="T56" fmla="*/ 29 w 51"/>
              <a:gd name="T57" fmla="*/ 1 h 68"/>
              <a:gd name="T58" fmla="*/ 35 w 51"/>
              <a:gd name="T59" fmla="*/ 1 h 68"/>
              <a:gd name="T60" fmla="*/ 36 w 51"/>
              <a:gd name="T61" fmla="*/ 5 h 68"/>
              <a:gd name="T62" fmla="*/ 39 w 51"/>
              <a:gd name="T63" fmla="*/ 10 h 68"/>
              <a:gd name="T64" fmla="*/ 43 w 51"/>
              <a:gd name="T65" fmla="*/ 13 h 68"/>
              <a:gd name="T66" fmla="*/ 47 w 51"/>
              <a:gd name="T67" fmla="*/ 32 h 68"/>
              <a:gd name="T68" fmla="*/ 48 w 51"/>
              <a:gd name="T69" fmla="*/ 39 h 68"/>
              <a:gd name="T70" fmla="*/ 51 w 51"/>
              <a:gd name="T71" fmla="*/ 52 h 68"/>
              <a:gd name="T72" fmla="*/ 44 w 51"/>
              <a:gd name="T73" fmla="*/ 56 h 68"/>
              <a:gd name="T74" fmla="*/ 42 w 51"/>
              <a:gd name="T75" fmla="*/ 52 h 68"/>
              <a:gd name="T76" fmla="*/ 44 w 51"/>
              <a:gd name="T77" fmla="*/ 39 h 68"/>
              <a:gd name="T78" fmla="*/ 44 w 51"/>
              <a:gd name="T79" fmla="*/ 36 h 68"/>
              <a:gd name="T80" fmla="*/ 41 w 51"/>
              <a:gd name="T81" fmla="*/ 39 h 68"/>
              <a:gd name="T82" fmla="*/ 40 w 51"/>
              <a:gd name="T83" fmla="*/ 53 h 68"/>
              <a:gd name="T84" fmla="*/ 38 w 51"/>
              <a:gd name="T85" fmla="*/ 63 h 68"/>
              <a:gd name="T86" fmla="*/ 28 w 51"/>
              <a:gd name="T87" fmla="*/ 26 h 68"/>
              <a:gd name="T88" fmla="*/ 49 w 51"/>
              <a:gd name="T89" fmla="*/ 45 h 68"/>
              <a:gd name="T90" fmla="*/ 47 w 51"/>
              <a:gd name="T91" fmla="*/ 39 h 68"/>
              <a:gd name="T92" fmla="*/ 45 w 51"/>
              <a:gd name="T93" fmla="*/ 43 h 68"/>
              <a:gd name="T94" fmla="*/ 45 w 51"/>
              <a:gd name="T95" fmla="*/ 39 h 68"/>
              <a:gd name="T96" fmla="*/ 5 w 51"/>
              <a:gd name="T97" fmla="*/ 47 h 68"/>
              <a:gd name="T98" fmla="*/ 8 w 51"/>
              <a:gd name="T99" fmla="*/ 52 h 68"/>
              <a:gd name="T100" fmla="*/ 5 w 51"/>
              <a:gd name="T101" fmla="*/ 47 h 68"/>
              <a:gd name="T102" fmla="*/ 4 w 51"/>
              <a:gd name="T103" fmla="*/ 48 h 68"/>
              <a:gd name="T104" fmla="*/ 5 w 51"/>
              <a:gd name="T105" fmla="*/ 50 h 68"/>
              <a:gd name="T106" fmla="*/ 35 w 51"/>
              <a:gd name="T107" fmla="*/ 48 h 68"/>
              <a:gd name="T108" fmla="*/ 35 w 51"/>
              <a:gd name="T109" fmla="*/ 62 h 68"/>
              <a:gd name="T110" fmla="*/ 35 w 51"/>
              <a:gd name="T111" fmla="*/ 53 h 68"/>
              <a:gd name="T112" fmla="*/ 11 w 51"/>
              <a:gd name="T113" fmla="*/ 59 h 68"/>
              <a:gd name="T114" fmla="*/ 12 w 51"/>
              <a:gd name="T115" fmla="*/ 56 h 68"/>
              <a:gd name="T116" fmla="*/ 12 w 51"/>
              <a:gd name="T117" fmla="*/ 62 h 68"/>
              <a:gd name="T118" fmla="*/ 12 w 51"/>
              <a:gd name="T119" fmla="*/ 62 h 68"/>
              <a:gd name="T120" fmla="*/ 35 w 51"/>
              <a:gd name="T121" fmla="*/ 6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 h="68">
                <a:moveTo>
                  <a:pt x="39" y="68"/>
                </a:moveTo>
                <a:cubicBezTo>
                  <a:pt x="38" y="68"/>
                  <a:pt x="37" y="68"/>
                  <a:pt x="36" y="68"/>
                </a:cubicBezTo>
                <a:cubicBezTo>
                  <a:pt x="36" y="68"/>
                  <a:pt x="36" y="68"/>
                  <a:pt x="36" y="68"/>
                </a:cubicBezTo>
                <a:cubicBezTo>
                  <a:pt x="36" y="68"/>
                  <a:pt x="36" y="68"/>
                  <a:pt x="36" y="68"/>
                </a:cubicBezTo>
                <a:cubicBezTo>
                  <a:pt x="36" y="68"/>
                  <a:pt x="36" y="68"/>
                  <a:pt x="36" y="68"/>
                </a:cubicBezTo>
                <a:cubicBezTo>
                  <a:pt x="35" y="68"/>
                  <a:pt x="35" y="68"/>
                  <a:pt x="35" y="68"/>
                </a:cubicBezTo>
                <a:cubicBezTo>
                  <a:pt x="34" y="68"/>
                  <a:pt x="34" y="68"/>
                  <a:pt x="34" y="68"/>
                </a:cubicBezTo>
                <a:cubicBezTo>
                  <a:pt x="34" y="68"/>
                  <a:pt x="33" y="68"/>
                  <a:pt x="32" y="68"/>
                </a:cubicBezTo>
                <a:cubicBezTo>
                  <a:pt x="32" y="68"/>
                  <a:pt x="32" y="68"/>
                  <a:pt x="31" y="68"/>
                </a:cubicBezTo>
                <a:cubicBezTo>
                  <a:pt x="31" y="68"/>
                  <a:pt x="31" y="68"/>
                  <a:pt x="31" y="68"/>
                </a:cubicBezTo>
                <a:cubicBezTo>
                  <a:pt x="31" y="67"/>
                  <a:pt x="31" y="67"/>
                  <a:pt x="31" y="66"/>
                </a:cubicBezTo>
                <a:cubicBezTo>
                  <a:pt x="31" y="66"/>
                  <a:pt x="30" y="65"/>
                  <a:pt x="30" y="65"/>
                </a:cubicBezTo>
                <a:cubicBezTo>
                  <a:pt x="30" y="64"/>
                  <a:pt x="30" y="64"/>
                  <a:pt x="30" y="64"/>
                </a:cubicBezTo>
                <a:cubicBezTo>
                  <a:pt x="30" y="63"/>
                  <a:pt x="31" y="62"/>
                  <a:pt x="30" y="62"/>
                </a:cubicBezTo>
                <a:cubicBezTo>
                  <a:pt x="30" y="61"/>
                  <a:pt x="30" y="59"/>
                  <a:pt x="30" y="58"/>
                </a:cubicBezTo>
                <a:cubicBezTo>
                  <a:pt x="29" y="57"/>
                  <a:pt x="29" y="56"/>
                  <a:pt x="29" y="55"/>
                </a:cubicBezTo>
                <a:cubicBezTo>
                  <a:pt x="29" y="53"/>
                  <a:pt x="29" y="50"/>
                  <a:pt x="29" y="48"/>
                </a:cubicBezTo>
                <a:cubicBezTo>
                  <a:pt x="29" y="47"/>
                  <a:pt x="29" y="46"/>
                  <a:pt x="29" y="45"/>
                </a:cubicBezTo>
                <a:cubicBezTo>
                  <a:pt x="29" y="43"/>
                  <a:pt x="29" y="42"/>
                  <a:pt x="29" y="40"/>
                </a:cubicBezTo>
                <a:cubicBezTo>
                  <a:pt x="29" y="40"/>
                  <a:pt x="29" y="39"/>
                  <a:pt x="29" y="38"/>
                </a:cubicBezTo>
                <a:cubicBezTo>
                  <a:pt x="29" y="38"/>
                  <a:pt x="28" y="37"/>
                  <a:pt x="28" y="37"/>
                </a:cubicBezTo>
                <a:cubicBezTo>
                  <a:pt x="28" y="36"/>
                  <a:pt x="28" y="36"/>
                  <a:pt x="28" y="35"/>
                </a:cubicBezTo>
                <a:cubicBezTo>
                  <a:pt x="28" y="34"/>
                  <a:pt x="28" y="34"/>
                  <a:pt x="28" y="34"/>
                </a:cubicBezTo>
                <a:cubicBezTo>
                  <a:pt x="28" y="33"/>
                  <a:pt x="28" y="33"/>
                  <a:pt x="28" y="33"/>
                </a:cubicBezTo>
                <a:cubicBezTo>
                  <a:pt x="28" y="33"/>
                  <a:pt x="28" y="32"/>
                  <a:pt x="28" y="32"/>
                </a:cubicBezTo>
                <a:cubicBezTo>
                  <a:pt x="28" y="31"/>
                  <a:pt x="28" y="31"/>
                  <a:pt x="28" y="30"/>
                </a:cubicBezTo>
                <a:cubicBezTo>
                  <a:pt x="28" y="29"/>
                  <a:pt x="28" y="29"/>
                  <a:pt x="28" y="28"/>
                </a:cubicBezTo>
                <a:cubicBezTo>
                  <a:pt x="28" y="26"/>
                  <a:pt x="28" y="26"/>
                  <a:pt x="28" y="26"/>
                </a:cubicBezTo>
                <a:cubicBezTo>
                  <a:pt x="28" y="28"/>
                  <a:pt x="27" y="29"/>
                  <a:pt x="27" y="30"/>
                </a:cubicBezTo>
                <a:cubicBezTo>
                  <a:pt x="27" y="31"/>
                  <a:pt x="27" y="32"/>
                  <a:pt x="27" y="33"/>
                </a:cubicBezTo>
                <a:cubicBezTo>
                  <a:pt x="27" y="34"/>
                  <a:pt x="27" y="34"/>
                  <a:pt x="27" y="34"/>
                </a:cubicBezTo>
                <a:cubicBezTo>
                  <a:pt x="27" y="34"/>
                  <a:pt x="27" y="35"/>
                  <a:pt x="27" y="35"/>
                </a:cubicBezTo>
                <a:cubicBezTo>
                  <a:pt x="27" y="36"/>
                  <a:pt x="27" y="36"/>
                  <a:pt x="27" y="37"/>
                </a:cubicBezTo>
                <a:cubicBezTo>
                  <a:pt x="27" y="37"/>
                  <a:pt x="27" y="38"/>
                  <a:pt x="27" y="38"/>
                </a:cubicBezTo>
                <a:cubicBezTo>
                  <a:pt x="27" y="39"/>
                  <a:pt x="27" y="39"/>
                  <a:pt x="27" y="39"/>
                </a:cubicBezTo>
                <a:cubicBezTo>
                  <a:pt x="27" y="38"/>
                  <a:pt x="27" y="38"/>
                  <a:pt x="27" y="38"/>
                </a:cubicBezTo>
                <a:cubicBezTo>
                  <a:pt x="26" y="39"/>
                  <a:pt x="26" y="39"/>
                  <a:pt x="26" y="39"/>
                </a:cubicBezTo>
                <a:cubicBezTo>
                  <a:pt x="25" y="39"/>
                  <a:pt x="25" y="39"/>
                  <a:pt x="25" y="39"/>
                </a:cubicBezTo>
                <a:cubicBezTo>
                  <a:pt x="25" y="40"/>
                  <a:pt x="25" y="40"/>
                  <a:pt x="25" y="40"/>
                </a:cubicBezTo>
                <a:cubicBezTo>
                  <a:pt x="24" y="40"/>
                  <a:pt x="24" y="40"/>
                  <a:pt x="23" y="40"/>
                </a:cubicBezTo>
                <a:cubicBezTo>
                  <a:pt x="22" y="40"/>
                  <a:pt x="22" y="40"/>
                  <a:pt x="22" y="40"/>
                </a:cubicBezTo>
                <a:cubicBezTo>
                  <a:pt x="21" y="40"/>
                  <a:pt x="21" y="40"/>
                  <a:pt x="20" y="40"/>
                </a:cubicBezTo>
                <a:cubicBezTo>
                  <a:pt x="20" y="40"/>
                  <a:pt x="19" y="40"/>
                  <a:pt x="19" y="39"/>
                </a:cubicBezTo>
                <a:cubicBezTo>
                  <a:pt x="18" y="39"/>
                  <a:pt x="18" y="39"/>
                  <a:pt x="18" y="39"/>
                </a:cubicBezTo>
                <a:cubicBezTo>
                  <a:pt x="18" y="39"/>
                  <a:pt x="18" y="39"/>
                  <a:pt x="18" y="39"/>
                </a:cubicBezTo>
                <a:cubicBezTo>
                  <a:pt x="17" y="40"/>
                  <a:pt x="17" y="42"/>
                  <a:pt x="17" y="43"/>
                </a:cubicBezTo>
                <a:cubicBezTo>
                  <a:pt x="17" y="44"/>
                  <a:pt x="17" y="46"/>
                  <a:pt x="16" y="47"/>
                </a:cubicBezTo>
                <a:cubicBezTo>
                  <a:pt x="16" y="48"/>
                  <a:pt x="16" y="49"/>
                  <a:pt x="16" y="51"/>
                </a:cubicBezTo>
                <a:cubicBezTo>
                  <a:pt x="16" y="52"/>
                  <a:pt x="16" y="53"/>
                  <a:pt x="16" y="53"/>
                </a:cubicBezTo>
                <a:cubicBezTo>
                  <a:pt x="16" y="55"/>
                  <a:pt x="15" y="57"/>
                  <a:pt x="15" y="59"/>
                </a:cubicBezTo>
                <a:cubicBezTo>
                  <a:pt x="15" y="60"/>
                  <a:pt x="15" y="61"/>
                  <a:pt x="15" y="62"/>
                </a:cubicBezTo>
                <a:cubicBezTo>
                  <a:pt x="15" y="63"/>
                  <a:pt x="14" y="64"/>
                  <a:pt x="15" y="65"/>
                </a:cubicBezTo>
                <a:cubicBezTo>
                  <a:pt x="15" y="66"/>
                  <a:pt x="15" y="66"/>
                  <a:pt x="15" y="66"/>
                </a:cubicBezTo>
                <a:cubicBezTo>
                  <a:pt x="15" y="66"/>
                  <a:pt x="15" y="66"/>
                  <a:pt x="15" y="66"/>
                </a:cubicBezTo>
                <a:cubicBezTo>
                  <a:pt x="15" y="67"/>
                  <a:pt x="15" y="67"/>
                  <a:pt x="15" y="67"/>
                </a:cubicBezTo>
                <a:cubicBezTo>
                  <a:pt x="15" y="67"/>
                  <a:pt x="15" y="67"/>
                  <a:pt x="15" y="68"/>
                </a:cubicBezTo>
                <a:cubicBezTo>
                  <a:pt x="15" y="68"/>
                  <a:pt x="15" y="68"/>
                  <a:pt x="15" y="68"/>
                </a:cubicBezTo>
                <a:cubicBezTo>
                  <a:pt x="15" y="68"/>
                  <a:pt x="15" y="68"/>
                  <a:pt x="15" y="68"/>
                </a:cubicBezTo>
                <a:cubicBezTo>
                  <a:pt x="15" y="68"/>
                  <a:pt x="14" y="68"/>
                  <a:pt x="14" y="68"/>
                </a:cubicBezTo>
                <a:cubicBezTo>
                  <a:pt x="13" y="68"/>
                  <a:pt x="13" y="68"/>
                  <a:pt x="12" y="68"/>
                </a:cubicBezTo>
                <a:cubicBezTo>
                  <a:pt x="12" y="68"/>
                  <a:pt x="12" y="68"/>
                  <a:pt x="12" y="68"/>
                </a:cubicBezTo>
                <a:cubicBezTo>
                  <a:pt x="12" y="68"/>
                  <a:pt x="12" y="67"/>
                  <a:pt x="12" y="67"/>
                </a:cubicBezTo>
                <a:cubicBezTo>
                  <a:pt x="11" y="67"/>
                  <a:pt x="11" y="67"/>
                  <a:pt x="10" y="67"/>
                </a:cubicBezTo>
                <a:cubicBezTo>
                  <a:pt x="10" y="67"/>
                  <a:pt x="10" y="67"/>
                  <a:pt x="10" y="67"/>
                </a:cubicBezTo>
                <a:cubicBezTo>
                  <a:pt x="10" y="67"/>
                  <a:pt x="10" y="67"/>
                  <a:pt x="10" y="67"/>
                </a:cubicBezTo>
                <a:cubicBezTo>
                  <a:pt x="10" y="66"/>
                  <a:pt x="10" y="66"/>
                  <a:pt x="10" y="66"/>
                </a:cubicBezTo>
                <a:cubicBezTo>
                  <a:pt x="9" y="66"/>
                  <a:pt x="9" y="66"/>
                  <a:pt x="9" y="66"/>
                </a:cubicBezTo>
                <a:cubicBezTo>
                  <a:pt x="9" y="65"/>
                  <a:pt x="9" y="65"/>
                  <a:pt x="9" y="65"/>
                </a:cubicBezTo>
                <a:cubicBezTo>
                  <a:pt x="9" y="65"/>
                  <a:pt x="9" y="64"/>
                  <a:pt x="9" y="64"/>
                </a:cubicBezTo>
                <a:cubicBezTo>
                  <a:pt x="9" y="63"/>
                  <a:pt x="9" y="62"/>
                  <a:pt x="8" y="62"/>
                </a:cubicBezTo>
                <a:cubicBezTo>
                  <a:pt x="8" y="62"/>
                  <a:pt x="7" y="63"/>
                  <a:pt x="7" y="63"/>
                </a:cubicBezTo>
                <a:cubicBezTo>
                  <a:pt x="7" y="63"/>
                  <a:pt x="7" y="64"/>
                  <a:pt x="7" y="64"/>
                </a:cubicBezTo>
                <a:cubicBezTo>
                  <a:pt x="6" y="65"/>
                  <a:pt x="6" y="65"/>
                  <a:pt x="6" y="65"/>
                </a:cubicBezTo>
                <a:cubicBezTo>
                  <a:pt x="5" y="66"/>
                  <a:pt x="5" y="66"/>
                  <a:pt x="5" y="66"/>
                </a:cubicBezTo>
                <a:cubicBezTo>
                  <a:pt x="5" y="66"/>
                  <a:pt x="5" y="66"/>
                  <a:pt x="5" y="67"/>
                </a:cubicBezTo>
                <a:cubicBezTo>
                  <a:pt x="4" y="67"/>
                  <a:pt x="4" y="67"/>
                  <a:pt x="4" y="67"/>
                </a:cubicBezTo>
                <a:cubicBezTo>
                  <a:pt x="4" y="67"/>
                  <a:pt x="3" y="67"/>
                  <a:pt x="3" y="67"/>
                </a:cubicBezTo>
                <a:cubicBezTo>
                  <a:pt x="2" y="67"/>
                  <a:pt x="2" y="67"/>
                  <a:pt x="2" y="67"/>
                </a:cubicBezTo>
                <a:cubicBezTo>
                  <a:pt x="1" y="66"/>
                  <a:pt x="1" y="66"/>
                  <a:pt x="1" y="65"/>
                </a:cubicBezTo>
                <a:cubicBezTo>
                  <a:pt x="0" y="64"/>
                  <a:pt x="0" y="63"/>
                  <a:pt x="0" y="62"/>
                </a:cubicBezTo>
                <a:cubicBezTo>
                  <a:pt x="0" y="61"/>
                  <a:pt x="0" y="61"/>
                  <a:pt x="0" y="61"/>
                </a:cubicBezTo>
                <a:cubicBezTo>
                  <a:pt x="0" y="61"/>
                  <a:pt x="0" y="60"/>
                  <a:pt x="1" y="59"/>
                </a:cubicBezTo>
                <a:cubicBezTo>
                  <a:pt x="1" y="58"/>
                  <a:pt x="1" y="57"/>
                  <a:pt x="1" y="57"/>
                </a:cubicBezTo>
                <a:cubicBezTo>
                  <a:pt x="2" y="55"/>
                  <a:pt x="2" y="54"/>
                  <a:pt x="3" y="52"/>
                </a:cubicBezTo>
                <a:cubicBezTo>
                  <a:pt x="3" y="51"/>
                  <a:pt x="3" y="51"/>
                  <a:pt x="3" y="50"/>
                </a:cubicBezTo>
                <a:cubicBezTo>
                  <a:pt x="3" y="49"/>
                  <a:pt x="4" y="48"/>
                  <a:pt x="4" y="48"/>
                </a:cubicBezTo>
                <a:cubicBezTo>
                  <a:pt x="4" y="47"/>
                  <a:pt x="4" y="47"/>
                  <a:pt x="4" y="47"/>
                </a:cubicBezTo>
                <a:cubicBezTo>
                  <a:pt x="3" y="46"/>
                  <a:pt x="3" y="46"/>
                  <a:pt x="3" y="46"/>
                </a:cubicBezTo>
                <a:cubicBezTo>
                  <a:pt x="3" y="45"/>
                  <a:pt x="3" y="45"/>
                  <a:pt x="3" y="45"/>
                </a:cubicBezTo>
                <a:cubicBezTo>
                  <a:pt x="4" y="45"/>
                  <a:pt x="4" y="45"/>
                  <a:pt x="4" y="45"/>
                </a:cubicBezTo>
                <a:cubicBezTo>
                  <a:pt x="4" y="44"/>
                  <a:pt x="4" y="44"/>
                  <a:pt x="4" y="43"/>
                </a:cubicBezTo>
                <a:cubicBezTo>
                  <a:pt x="4" y="42"/>
                  <a:pt x="4" y="42"/>
                  <a:pt x="4" y="42"/>
                </a:cubicBezTo>
                <a:cubicBezTo>
                  <a:pt x="4" y="41"/>
                  <a:pt x="5" y="41"/>
                  <a:pt x="5" y="40"/>
                </a:cubicBezTo>
                <a:cubicBezTo>
                  <a:pt x="5" y="39"/>
                  <a:pt x="5" y="38"/>
                  <a:pt x="6" y="38"/>
                </a:cubicBezTo>
                <a:cubicBezTo>
                  <a:pt x="6" y="37"/>
                  <a:pt x="6" y="36"/>
                  <a:pt x="6" y="36"/>
                </a:cubicBezTo>
                <a:cubicBezTo>
                  <a:pt x="6" y="36"/>
                  <a:pt x="6" y="36"/>
                  <a:pt x="6" y="36"/>
                </a:cubicBezTo>
                <a:cubicBezTo>
                  <a:pt x="6" y="36"/>
                  <a:pt x="6" y="36"/>
                  <a:pt x="6" y="36"/>
                </a:cubicBezTo>
                <a:cubicBezTo>
                  <a:pt x="7" y="35"/>
                  <a:pt x="7" y="33"/>
                  <a:pt x="8" y="32"/>
                </a:cubicBezTo>
                <a:cubicBezTo>
                  <a:pt x="8" y="31"/>
                  <a:pt x="8" y="31"/>
                  <a:pt x="8" y="31"/>
                </a:cubicBezTo>
                <a:cubicBezTo>
                  <a:pt x="8" y="31"/>
                  <a:pt x="8" y="30"/>
                  <a:pt x="8" y="30"/>
                </a:cubicBezTo>
                <a:cubicBezTo>
                  <a:pt x="9" y="29"/>
                  <a:pt x="9" y="29"/>
                  <a:pt x="9" y="28"/>
                </a:cubicBezTo>
                <a:cubicBezTo>
                  <a:pt x="9" y="28"/>
                  <a:pt x="9" y="28"/>
                  <a:pt x="9" y="28"/>
                </a:cubicBezTo>
                <a:cubicBezTo>
                  <a:pt x="9" y="29"/>
                  <a:pt x="9" y="29"/>
                  <a:pt x="9" y="29"/>
                </a:cubicBezTo>
                <a:cubicBezTo>
                  <a:pt x="9" y="28"/>
                  <a:pt x="9" y="28"/>
                  <a:pt x="9" y="28"/>
                </a:cubicBezTo>
                <a:cubicBezTo>
                  <a:pt x="10" y="28"/>
                  <a:pt x="10" y="28"/>
                  <a:pt x="10" y="28"/>
                </a:cubicBezTo>
                <a:cubicBezTo>
                  <a:pt x="10" y="28"/>
                  <a:pt x="10" y="28"/>
                  <a:pt x="10" y="28"/>
                </a:cubicBezTo>
                <a:cubicBezTo>
                  <a:pt x="9" y="27"/>
                  <a:pt x="9" y="27"/>
                  <a:pt x="9" y="27"/>
                </a:cubicBezTo>
                <a:cubicBezTo>
                  <a:pt x="9" y="27"/>
                  <a:pt x="9" y="27"/>
                  <a:pt x="9" y="27"/>
                </a:cubicBezTo>
                <a:cubicBezTo>
                  <a:pt x="9" y="26"/>
                  <a:pt x="9" y="26"/>
                  <a:pt x="9" y="26"/>
                </a:cubicBezTo>
                <a:cubicBezTo>
                  <a:pt x="9" y="26"/>
                  <a:pt x="9" y="26"/>
                  <a:pt x="9" y="26"/>
                </a:cubicBezTo>
                <a:cubicBezTo>
                  <a:pt x="9" y="25"/>
                  <a:pt x="9" y="25"/>
                  <a:pt x="9" y="25"/>
                </a:cubicBezTo>
                <a:cubicBezTo>
                  <a:pt x="9" y="24"/>
                  <a:pt x="9" y="24"/>
                  <a:pt x="9" y="24"/>
                </a:cubicBezTo>
                <a:cubicBezTo>
                  <a:pt x="9" y="24"/>
                  <a:pt x="10" y="23"/>
                  <a:pt x="11" y="23"/>
                </a:cubicBezTo>
                <a:cubicBezTo>
                  <a:pt x="11" y="22"/>
                  <a:pt x="11" y="22"/>
                  <a:pt x="11" y="22"/>
                </a:cubicBezTo>
                <a:cubicBezTo>
                  <a:pt x="12" y="22"/>
                  <a:pt x="12" y="22"/>
                  <a:pt x="12" y="22"/>
                </a:cubicBezTo>
                <a:cubicBezTo>
                  <a:pt x="12" y="22"/>
                  <a:pt x="12" y="22"/>
                  <a:pt x="12" y="22"/>
                </a:cubicBezTo>
                <a:cubicBezTo>
                  <a:pt x="13" y="22"/>
                  <a:pt x="13" y="22"/>
                  <a:pt x="13" y="23"/>
                </a:cubicBezTo>
                <a:cubicBezTo>
                  <a:pt x="14" y="23"/>
                  <a:pt x="14" y="23"/>
                  <a:pt x="15" y="23"/>
                </a:cubicBezTo>
                <a:cubicBezTo>
                  <a:pt x="15" y="23"/>
                  <a:pt x="15" y="23"/>
                  <a:pt x="16" y="23"/>
                </a:cubicBezTo>
                <a:cubicBezTo>
                  <a:pt x="17" y="23"/>
                  <a:pt x="17" y="23"/>
                  <a:pt x="17" y="23"/>
                </a:cubicBezTo>
                <a:cubicBezTo>
                  <a:pt x="17" y="23"/>
                  <a:pt x="17" y="23"/>
                  <a:pt x="17" y="23"/>
                </a:cubicBezTo>
                <a:cubicBezTo>
                  <a:pt x="17" y="23"/>
                  <a:pt x="17" y="23"/>
                  <a:pt x="17" y="23"/>
                </a:cubicBezTo>
                <a:cubicBezTo>
                  <a:pt x="17" y="24"/>
                  <a:pt x="17" y="25"/>
                  <a:pt x="16" y="25"/>
                </a:cubicBezTo>
                <a:cubicBezTo>
                  <a:pt x="16" y="25"/>
                  <a:pt x="15" y="25"/>
                  <a:pt x="16" y="26"/>
                </a:cubicBezTo>
                <a:cubicBezTo>
                  <a:pt x="16" y="26"/>
                  <a:pt x="16" y="26"/>
                  <a:pt x="16" y="26"/>
                </a:cubicBezTo>
                <a:cubicBezTo>
                  <a:pt x="16" y="27"/>
                  <a:pt x="16" y="27"/>
                  <a:pt x="16" y="27"/>
                </a:cubicBezTo>
                <a:cubicBezTo>
                  <a:pt x="16" y="28"/>
                  <a:pt x="16" y="28"/>
                  <a:pt x="16" y="28"/>
                </a:cubicBezTo>
                <a:cubicBezTo>
                  <a:pt x="16" y="28"/>
                  <a:pt x="16" y="28"/>
                  <a:pt x="16" y="28"/>
                </a:cubicBezTo>
                <a:cubicBezTo>
                  <a:pt x="16" y="29"/>
                  <a:pt x="16" y="29"/>
                  <a:pt x="16" y="29"/>
                </a:cubicBezTo>
                <a:cubicBezTo>
                  <a:pt x="16" y="29"/>
                  <a:pt x="16" y="29"/>
                  <a:pt x="16" y="29"/>
                </a:cubicBezTo>
                <a:cubicBezTo>
                  <a:pt x="16" y="29"/>
                  <a:pt x="16" y="29"/>
                  <a:pt x="16" y="29"/>
                </a:cubicBezTo>
                <a:cubicBezTo>
                  <a:pt x="16" y="30"/>
                  <a:pt x="16" y="30"/>
                  <a:pt x="16" y="30"/>
                </a:cubicBezTo>
                <a:cubicBezTo>
                  <a:pt x="16" y="31"/>
                  <a:pt x="16" y="31"/>
                  <a:pt x="16" y="31"/>
                </a:cubicBezTo>
                <a:cubicBezTo>
                  <a:pt x="17" y="32"/>
                  <a:pt x="17" y="32"/>
                  <a:pt x="17" y="32"/>
                </a:cubicBezTo>
                <a:cubicBezTo>
                  <a:pt x="18" y="32"/>
                  <a:pt x="18" y="32"/>
                  <a:pt x="18" y="32"/>
                </a:cubicBezTo>
                <a:cubicBezTo>
                  <a:pt x="18" y="33"/>
                  <a:pt x="18" y="33"/>
                  <a:pt x="18" y="33"/>
                </a:cubicBezTo>
                <a:cubicBezTo>
                  <a:pt x="19" y="33"/>
                  <a:pt x="19" y="33"/>
                  <a:pt x="19" y="33"/>
                </a:cubicBezTo>
                <a:cubicBezTo>
                  <a:pt x="19" y="34"/>
                  <a:pt x="19" y="34"/>
                  <a:pt x="19" y="35"/>
                </a:cubicBezTo>
                <a:cubicBezTo>
                  <a:pt x="19" y="35"/>
                  <a:pt x="19" y="35"/>
                  <a:pt x="19" y="35"/>
                </a:cubicBezTo>
                <a:cubicBezTo>
                  <a:pt x="20" y="36"/>
                  <a:pt x="20" y="36"/>
                  <a:pt x="20" y="36"/>
                </a:cubicBezTo>
                <a:cubicBezTo>
                  <a:pt x="21" y="36"/>
                  <a:pt x="21" y="36"/>
                  <a:pt x="21" y="36"/>
                </a:cubicBezTo>
                <a:cubicBezTo>
                  <a:pt x="21" y="37"/>
                  <a:pt x="21" y="37"/>
                  <a:pt x="21" y="37"/>
                </a:cubicBezTo>
                <a:cubicBezTo>
                  <a:pt x="22" y="37"/>
                  <a:pt x="22" y="37"/>
                  <a:pt x="22" y="37"/>
                </a:cubicBezTo>
                <a:cubicBezTo>
                  <a:pt x="22" y="37"/>
                  <a:pt x="23" y="37"/>
                  <a:pt x="24" y="37"/>
                </a:cubicBezTo>
                <a:cubicBezTo>
                  <a:pt x="24" y="37"/>
                  <a:pt x="24" y="36"/>
                  <a:pt x="24" y="36"/>
                </a:cubicBezTo>
                <a:cubicBezTo>
                  <a:pt x="24" y="35"/>
                  <a:pt x="24" y="35"/>
                  <a:pt x="24" y="35"/>
                </a:cubicBezTo>
                <a:cubicBezTo>
                  <a:pt x="24" y="34"/>
                  <a:pt x="24" y="33"/>
                  <a:pt x="24" y="33"/>
                </a:cubicBezTo>
                <a:cubicBezTo>
                  <a:pt x="24" y="32"/>
                  <a:pt x="24" y="32"/>
                  <a:pt x="24" y="32"/>
                </a:cubicBezTo>
                <a:cubicBezTo>
                  <a:pt x="24" y="31"/>
                  <a:pt x="24" y="31"/>
                  <a:pt x="24" y="30"/>
                </a:cubicBezTo>
                <a:cubicBezTo>
                  <a:pt x="24" y="30"/>
                  <a:pt x="24" y="30"/>
                  <a:pt x="24" y="29"/>
                </a:cubicBezTo>
                <a:cubicBezTo>
                  <a:pt x="24" y="29"/>
                  <a:pt x="24" y="28"/>
                  <a:pt x="24" y="28"/>
                </a:cubicBezTo>
                <a:cubicBezTo>
                  <a:pt x="24" y="27"/>
                  <a:pt x="24" y="27"/>
                  <a:pt x="24" y="26"/>
                </a:cubicBezTo>
                <a:cubicBezTo>
                  <a:pt x="24" y="25"/>
                  <a:pt x="24" y="24"/>
                  <a:pt x="24" y="24"/>
                </a:cubicBezTo>
                <a:cubicBezTo>
                  <a:pt x="24" y="23"/>
                  <a:pt x="24" y="22"/>
                  <a:pt x="24" y="21"/>
                </a:cubicBezTo>
                <a:cubicBezTo>
                  <a:pt x="24" y="20"/>
                  <a:pt x="25" y="19"/>
                  <a:pt x="25" y="18"/>
                </a:cubicBezTo>
                <a:cubicBezTo>
                  <a:pt x="25" y="18"/>
                  <a:pt x="25" y="18"/>
                  <a:pt x="25" y="17"/>
                </a:cubicBezTo>
                <a:cubicBezTo>
                  <a:pt x="25" y="17"/>
                  <a:pt x="25" y="16"/>
                  <a:pt x="25" y="16"/>
                </a:cubicBezTo>
                <a:cubicBezTo>
                  <a:pt x="26" y="15"/>
                  <a:pt x="26" y="15"/>
                  <a:pt x="26" y="14"/>
                </a:cubicBezTo>
                <a:cubicBezTo>
                  <a:pt x="26" y="14"/>
                  <a:pt x="26" y="14"/>
                  <a:pt x="26" y="13"/>
                </a:cubicBezTo>
                <a:cubicBezTo>
                  <a:pt x="27" y="12"/>
                  <a:pt x="27" y="12"/>
                  <a:pt x="27" y="12"/>
                </a:cubicBezTo>
                <a:cubicBezTo>
                  <a:pt x="28" y="12"/>
                  <a:pt x="28" y="12"/>
                  <a:pt x="28" y="12"/>
                </a:cubicBezTo>
                <a:cubicBezTo>
                  <a:pt x="28" y="11"/>
                  <a:pt x="29" y="11"/>
                  <a:pt x="29" y="11"/>
                </a:cubicBezTo>
                <a:cubicBezTo>
                  <a:pt x="29" y="11"/>
                  <a:pt x="29" y="11"/>
                  <a:pt x="29" y="11"/>
                </a:cubicBezTo>
                <a:cubicBezTo>
                  <a:pt x="30" y="10"/>
                  <a:pt x="30" y="10"/>
                  <a:pt x="30" y="10"/>
                </a:cubicBezTo>
                <a:cubicBezTo>
                  <a:pt x="31" y="9"/>
                  <a:pt x="31" y="9"/>
                  <a:pt x="31" y="9"/>
                </a:cubicBezTo>
                <a:cubicBezTo>
                  <a:pt x="30" y="8"/>
                  <a:pt x="30" y="8"/>
                  <a:pt x="30" y="8"/>
                </a:cubicBezTo>
                <a:cubicBezTo>
                  <a:pt x="30" y="8"/>
                  <a:pt x="30" y="8"/>
                  <a:pt x="30" y="8"/>
                </a:cubicBezTo>
                <a:cubicBezTo>
                  <a:pt x="30" y="8"/>
                  <a:pt x="30" y="8"/>
                  <a:pt x="30" y="8"/>
                </a:cubicBezTo>
                <a:cubicBezTo>
                  <a:pt x="30" y="7"/>
                  <a:pt x="30" y="7"/>
                  <a:pt x="30" y="7"/>
                </a:cubicBezTo>
                <a:cubicBezTo>
                  <a:pt x="29" y="6"/>
                  <a:pt x="29" y="6"/>
                  <a:pt x="29" y="6"/>
                </a:cubicBezTo>
                <a:cubicBezTo>
                  <a:pt x="29" y="5"/>
                  <a:pt x="29" y="5"/>
                  <a:pt x="29" y="5"/>
                </a:cubicBezTo>
                <a:cubicBezTo>
                  <a:pt x="29" y="5"/>
                  <a:pt x="29" y="4"/>
                  <a:pt x="29" y="4"/>
                </a:cubicBezTo>
                <a:cubicBezTo>
                  <a:pt x="29" y="3"/>
                  <a:pt x="29" y="3"/>
                  <a:pt x="29" y="2"/>
                </a:cubicBezTo>
                <a:cubicBezTo>
                  <a:pt x="29" y="1"/>
                  <a:pt x="29" y="1"/>
                  <a:pt x="29" y="1"/>
                </a:cubicBezTo>
                <a:cubicBezTo>
                  <a:pt x="30" y="1"/>
                  <a:pt x="30" y="1"/>
                  <a:pt x="30" y="1"/>
                </a:cubicBezTo>
                <a:cubicBezTo>
                  <a:pt x="30" y="1"/>
                  <a:pt x="30" y="1"/>
                  <a:pt x="30" y="1"/>
                </a:cubicBezTo>
                <a:cubicBezTo>
                  <a:pt x="31" y="1"/>
                  <a:pt x="31" y="1"/>
                  <a:pt x="31" y="1"/>
                </a:cubicBezTo>
                <a:cubicBezTo>
                  <a:pt x="32" y="0"/>
                  <a:pt x="33" y="0"/>
                  <a:pt x="34" y="0"/>
                </a:cubicBezTo>
                <a:cubicBezTo>
                  <a:pt x="35" y="0"/>
                  <a:pt x="35" y="0"/>
                  <a:pt x="35" y="0"/>
                </a:cubicBezTo>
                <a:cubicBezTo>
                  <a:pt x="35" y="1"/>
                  <a:pt x="35" y="1"/>
                  <a:pt x="35" y="1"/>
                </a:cubicBezTo>
                <a:cubicBezTo>
                  <a:pt x="36" y="1"/>
                  <a:pt x="36" y="1"/>
                  <a:pt x="36" y="1"/>
                </a:cubicBezTo>
                <a:cubicBezTo>
                  <a:pt x="36" y="1"/>
                  <a:pt x="36" y="2"/>
                  <a:pt x="36" y="2"/>
                </a:cubicBezTo>
                <a:cubicBezTo>
                  <a:pt x="37" y="3"/>
                  <a:pt x="37" y="3"/>
                  <a:pt x="37" y="3"/>
                </a:cubicBezTo>
                <a:cubicBezTo>
                  <a:pt x="37" y="3"/>
                  <a:pt x="37" y="3"/>
                  <a:pt x="37" y="3"/>
                </a:cubicBezTo>
                <a:cubicBezTo>
                  <a:pt x="37" y="4"/>
                  <a:pt x="37" y="4"/>
                  <a:pt x="37" y="4"/>
                </a:cubicBezTo>
                <a:cubicBezTo>
                  <a:pt x="37" y="4"/>
                  <a:pt x="37" y="5"/>
                  <a:pt x="36" y="5"/>
                </a:cubicBezTo>
                <a:cubicBezTo>
                  <a:pt x="36" y="5"/>
                  <a:pt x="36" y="5"/>
                  <a:pt x="36" y="5"/>
                </a:cubicBezTo>
                <a:cubicBezTo>
                  <a:pt x="36" y="6"/>
                  <a:pt x="36" y="6"/>
                  <a:pt x="36" y="7"/>
                </a:cubicBezTo>
                <a:cubicBezTo>
                  <a:pt x="36" y="7"/>
                  <a:pt x="37" y="8"/>
                  <a:pt x="38" y="8"/>
                </a:cubicBezTo>
                <a:cubicBezTo>
                  <a:pt x="38" y="8"/>
                  <a:pt x="38" y="8"/>
                  <a:pt x="38" y="8"/>
                </a:cubicBezTo>
                <a:cubicBezTo>
                  <a:pt x="39" y="9"/>
                  <a:pt x="39" y="9"/>
                  <a:pt x="39" y="9"/>
                </a:cubicBezTo>
                <a:cubicBezTo>
                  <a:pt x="39" y="10"/>
                  <a:pt x="39" y="10"/>
                  <a:pt x="39" y="10"/>
                </a:cubicBezTo>
                <a:cubicBezTo>
                  <a:pt x="40" y="10"/>
                  <a:pt x="40" y="10"/>
                  <a:pt x="40" y="10"/>
                </a:cubicBezTo>
                <a:cubicBezTo>
                  <a:pt x="40" y="10"/>
                  <a:pt x="41" y="10"/>
                  <a:pt x="41" y="10"/>
                </a:cubicBezTo>
                <a:cubicBezTo>
                  <a:pt x="41" y="11"/>
                  <a:pt x="41" y="11"/>
                  <a:pt x="41" y="11"/>
                </a:cubicBezTo>
                <a:cubicBezTo>
                  <a:pt x="42" y="11"/>
                  <a:pt x="42" y="11"/>
                  <a:pt x="42" y="11"/>
                </a:cubicBezTo>
                <a:cubicBezTo>
                  <a:pt x="42" y="12"/>
                  <a:pt x="43" y="12"/>
                  <a:pt x="43" y="12"/>
                </a:cubicBezTo>
                <a:cubicBezTo>
                  <a:pt x="43" y="13"/>
                  <a:pt x="43" y="13"/>
                  <a:pt x="43" y="13"/>
                </a:cubicBezTo>
                <a:cubicBezTo>
                  <a:pt x="44" y="15"/>
                  <a:pt x="44" y="17"/>
                  <a:pt x="45" y="20"/>
                </a:cubicBezTo>
                <a:cubicBezTo>
                  <a:pt x="45" y="20"/>
                  <a:pt x="45" y="21"/>
                  <a:pt x="45" y="21"/>
                </a:cubicBezTo>
                <a:cubicBezTo>
                  <a:pt x="45" y="23"/>
                  <a:pt x="45" y="24"/>
                  <a:pt x="45" y="25"/>
                </a:cubicBezTo>
                <a:cubicBezTo>
                  <a:pt x="45" y="25"/>
                  <a:pt x="45" y="26"/>
                  <a:pt x="45" y="26"/>
                </a:cubicBezTo>
                <a:cubicBezTo>
                  <a:pt x="46" y="28"/>
                  <a:pt x="46" y="29"/>
                  <a:pt x="46" y="30"/>
                </a:cubicBezTo>
                <a:cubicBezTo>
                  <a:pt x="46" y="31"/>
                  <a:pt x="46" y="31"/>
                  <a:pt x="47" y="32"/>
                </a:cubicBezTo>
                <a:cubicBezTo>
                  <a:pt x="47" y="32"/>
                  <a:pt x="46" y="33"/>
                  <a:pt x="46" y="33"/>
                </a:cubicBezTo>
                <a:cubicBezTo>
                  <a:pt x="46" y="34"/>
                  <a:pt x="47" y="34"/>
                  <a:pt x="47" y="34"/>
                </a:cubicBezTo>
                <a:cubicBezTo>
                  <a:pt x="47" y="35"/>
                  <a:pt x="47" y="35"/>
                  <a:pt x="47" y="36"/>
                </a:cubicBezTo>
                <a:cubicBezTo>
                  <a:pt x="47" y="37"/>
                  <a:pt x="47" y="37"/>
                  <a:pt x="47" y="37"/>
                </a:cubicBezTo>
                <a:cubicBezTo>
                  <a:pt x="48" y="38"/>
                  <a:pt x="48" y="38"/>
                  <a:pt x="48" y="38"/>
                </a:cubicBezTo>
                <a:cubicBezTo>
                  <a:pt x="48" y="38"/>
                  <a:pt x="48" y="39"/>
                  <a:pt x="48" y="39"/>
                </a:cubicBezTo>
                <a:cubicBezTo>
                  <a:pt x="48" y="39"/>
                  <a:pt x="48" y="39"/>
                  <a:pt x="48" y="39"/>
                </a:cubicBezTo>
                <a:cubicBezTo>
                  <a:pt x="48" y="40"/>
                  <a:pt x="48" y="40"/>
                  <a:pt x="48" y="41"/>
                </a:cubicBezTo>
                <a:cubicBezTo>
                  <a:pt x="49" y="42"/>
                  <a:pt x="49" y="42"/>
                  <a:pt x="49" y="43"/>
                </a:cubicBezTo>
                <a:cubicBezTo>
                  <a:pt x="50" y="43"/>
                  <a:pt x="50" y="44"/>
                  <a:pt x="50" y="45"/>
                </a:cubicBezTo>
                <a:cubicBezTo>
                  <a:pt x="50" y="45"/>
                  <a:pt x="50" y="46"/>
                  <a:pt x="51" y="46"/>
                </a:cubicBezTo>
                <a:cubicBezTo>
                  <a:pt x="51" y="52"/>
                  <a:pt x="51" y="52"/>
                  <a:pt x="51" y="52"/>
                </a:cubicBezTo>
                <a:cubicBezTo>
                  <a:pt x="51" y="53"/>
                  <a:pt x="51" y="54"/>
                  <a:pt x="51" y="55"/>
                </a:cubicBezTo>
                <a:cubicBezTo>
                  <a:pt x="50" y="56"/>
                  <a:pt x="50" y="56"/>
                  <a:pt x="49" y="56"/>
                </a:cubicBezTo>
                <a:cubicBezTo>
                  <a:pt x="49" y="56"/>
                  <a:pt x="48" y="56"/>
                  <a:pt x="48" y="56"/>
                </a:cubicBezTo>
                <a:cubicBezTo>
                  <a:pt x="47" y="56"/>
                  <a:pt x="47" y="56"/>
                  <a:pt x="46" y="56"/>
                </a:cubicBezTo>
                <a:cubicBezTo>
                  <a:pt x="46" y="56"/>
                  <a:pt x="46" y="56"/>
                  <a:pt x="45" y="56"/>
                </a:cubicBezTo>
                <a:cubicBezTo>
                  <a:pt x="44" y="56"/>
                  <a:pt x="44" y="56"/>
                  <a:pt x="44" y="56"/>
                </a:cubicBezTo>
                <a:cubicBezTo>
                  <a:pt x="44" y="56"/>
                  <a:pt x="43" y="56"/>
                  <a:pt x="43" y="56"/>
                </a:cubicBezTo>
                <a:cubicBezTo>
                  <a:pt x="42" y="55"/>
                  <a:pt x="42" y="55"/>
                  <a:pt x="42" y="55"/>
                </a:cubicBezTo>
                <a:cubicBezTo>
                  <a:pt x="42" y="55"/>
                  <a:pt x="42" y="55"/>
                  <a:pt x="42" y="55"/>
                </a:cubicBezTo>
                <a:cubicBezTo>
                  <a:pt x="42" y="54"/>
                  <a:pt x="42" y="54"/>
                  <a:pt x="42" y="54"/>
                </a:cubicBezTo>
                <a:cubicBezTo>
                  <a:pt x="42" y="54"/>
                  <a:pt x="42" y="54"/>
                  <a:pt x="42" y="54"/>
                </a:cubicBezTo>
                <a:cubicBezTo>
                  <a:pt x="42" y="53"/>
                  <a:pt x="42" y="53"/>
                  <a:pt x="42" y="52"/>
                </a:cubicBezTo>
                <a:cubicBezTo>
                  <a:pt x="42" y="51"/>
                  <a:pt x="42" y="51"/>
                  <a:pt x="42" y="51"/>
                </a:cubicBezTo>
                <a:cubicBezTo>
                  <a:pt x="42" y="51"/>
                  <a:pt x="42" y="51"/>
                  <a:pt x="42" y="50"/>
                </a:cubicBezTo>
                <a:cubicBezTo>
                  <a:pt x="42" y="49"/>
                  <a:pt x="42" y="48"/>
                  <a:pt x="42" y="46"/>
                </a:cubicBezTo>
                <a:cubicBezTo>
                  <a:pt x="43" y="45"/>
                  <a:pt x="43" y="44"/>
                  <a:pt x="43" y="42"/>
                </a:cubicBezTo>
                <a:cubicBezTo>
                  <a:pt x="44" y="42"/>
                  <a:pt x="44" y="41"/>
                  <a:pt x="44" y="40"/>
                </a:cubicBezTo>
                <a:cubicBezTo>
                  <a:pt x="44" y="40"/>
                  <a:pt x="44" y="39"/>
                  <a:pt x="44" y="39"/>
                </a:cubicBezTo>
                <a:cubicBezTo>
                  <a:pt x="44" y="38"/>
                  <a:pt x="44" y="38"/>
                  <a:pt x="44" y="38"/>
                </a:cubicBezTo>
                <a:cubicBezTo>
                  <a:pt x="45" y="37"/>
                  <a:pt x="45" y="37"/>
                  <a:pt x="45" y="37"/>
                </a:cubicBezTo>
                <a:cubicBezTo>
                  <a:pt x="45" y="37"/>
                  <a:pt x="45" y="37"/>
                  <a:pt x="45" y="37"/>
                </a:cubicBezTo>
                <a:cubicBezTo>
                  <a:pt x="45" y="37"/>
                  <a:pt x="45" y="37"/>
                  <a:pt x="45" y="37"/>
                </a:cubicBezTo>
                <a:cubicBezTo>
                  <a:pt x="45" y="36"/>
                  <a:pt x="45" y="36"/>
                  <a:pt x="45" y="36"/>
                </a:cubicBezTo>
                <a:cubicBezTo>
                  <a:pt x="44" y="36"/>
                  <a:pt x="44" y="36"/>
                  <a:pt x="44" y="36"/>
                </a:cubicBezTo>
                <a:cubicBezTo>
                  <a:pt x="44" y="36"/>
                  <a:pt x="44" y="35"/>
                  <a:pt x="44" y="35"/>
                </a:cubicBezTo>
                <a:cubicBezTo>
                  <a:pt x="43" y="34"/>
                  <a:pt x="43" y="34"/>
                  <a:pt x="43" y="34"/>
                </a:cubicBezTo>
                <a:cubicBezTo>
                  <a:pt x="43" y="34"/>
                  <a:pt x="43" y="34"/>
                  <a:pt x="43" y="34"/>
                </a:cubicBezTo>
                <a:cubicBezTo>
                  <a:pt x="43" y="34"/>
                  <a:pt x="43" y="34"/>
                  <a:pt x="43" y="34"/>
                </a:cubicBezTo>
                <a:cubicBezTo>
                  <a:pt x="42" y="34"/>
                  <a:pt x="42" y="35"/>
                  <a:pt x="42" y="36"/>
                </a:cubicBezTo>
                <a:cubicBezTo>
                  <a:pt x="42" y="37"/>
                  <a:pt x="41" y="38"/>
                  <a:pt x="41" y="39"/>
                </a:cubicBezTo>
                <a:cubicBezTo>
                  <a:pt x="41" y="40"/>
                  <a:pt x="41" y="40"/>
                  <a:pt x="41" y="40"/>
                </a:cubicBezTo>
                <a:cubicBezTo>
                  <a:pt x="41" y="41"/>
                  <a:pt x="41" y="42"/>
                  <a:pt x="41" y="43"/>
                </a:cubicBezTo>
                <a:cubicBezTo>
                  <a:pt x="41" y="44"/>
                  <a:pt x="41" y="44"/>
                  <a:pt x="41" y="44"/>
                </a:cubicBezTo>
                <a:cubicBezTo>
                  <a:pt x="41" y="44"/>
                  <a:pt x="41" y="45"/>
                  <a:pt x="41" y="46"/>
                </a:cubicBezTo>
                <a:cubicBezTo>
                  <a:pt x="40" y="47"/>
                  <a:pt x="40" y="49"/>
                  <a:pt x="40" y="50"/>
                </a:cubicBezTo>
                <a:cubicBezTo>
                  <a:pt x="40" y="51"/>
                  <a:pt x="40" y="52"/>
                  <a:pt x="40" y="53"/>
                </a:cubicBezTo>
                <a:cubicBezTo>
                  <a:pt x="40" y="54"/>
                  <a:pt x="40" y="54"/>
                  <a:pt x="40" y="55"/>
                </a:cubicBezTo>
                <a:cubicBezTo>
                  <a:pt x="39" y="55"/>
                  <a:pt x="39" y="55"/>
                  <a:pt x="39" y="55"/>
                </a:cubicBezTo>
                <a:cubicBezTo>
                  <a:pt x="39" y="56"/>
                  <a:pt x="39" y="57"/>
                  <a:pt x="39" y="58"/>
                </a:cubicBezTo>
                <a:cubicBezTo>
                  <a:pt x="39" y="59"/>
                  <a:pt x="39" y="59"/>
                  <a:pt x="38" y="60"/>
                </a:cubicBezTo>
                <a:cubicBezTo>
                  <a:pt x="38" y="61"/>
                  <a:pt x="38" y="61"/>
                  <a:pt x="38" y="61"/>
                </a:cubicBezTo>
                <a:cubicBezTo>
                  <a:pt x="38" y="62"/>
                  <a:pt x="38" y="62"/>
                  <a:pt x="38" y="63"/>
                </a:cubicBezTo>
                <a:cubicBezTo>
                  <a:pt x="38" y="64"/>
                  <a:pt x="38" y="65"/>
                  <a:pt x="38" y="65"/>
                </a:cubicBezTo>
                <a:cubicBezTo>
                  <a:pt x="38" y="66"/>
                  <a:pt x="38" y="66"/>
                  <a:pt x="38" y="66"/>
                </a:cubicBezTo>
                <a:cubicBezTo>
                  <a:pt x="39" y="67"/>
                  <a:pt x="39" y="67"/>
                  <a:pt x="39" y="67"/>
                </a:cubicBezTo>
                <a:cubicBezTo>
                  <a:pt x="39" y="68"/>
                  <a:pt x="39" y="68"/>
                  <a:pt x="39" y="68"/>
                </a:cubicBezTo>
                <a:moveTo>
                  <a:pt x="28" y="26"/>
                </a:moveTo>
                <a:cubicBezTo>
                  <a:pt x="28" y="26"/>
                  <a:pt x="28" y="26"/>
                  <a:pt x="28" y="26"/>
                </a:cubicBezTo>
                <a:close/>
                <a:moveTo>
                  <a:pt x="47" y="39"/>
                </a:moveTo>
                <a:cubicBezTo>
                  <a:pt x="47" y="41"/>
                  <a:pt x="47" y="41"/>
                  <a:pt x="47" y="41"/>
                </a:cubicBezTo>
                <a:cubicBezTo>
                  <a:pt x="47" y="41"/>
                  <a:pt x="47" y="41"/>
                  <a:pt x="47" y="42"/>
                </a:cubicBezTo>
                <a:cubicBezTo>
                  <a:pt x="47" y="42"/>
                  <a:pt x="47" y="42"/>
                  <a:pt x="47" y="42"/>
                </a:cubicBezTo>
                <a:cubicBezTo>
                  <a:pt x="48" y="43"/>
                  <a:pt x="48" y="43"/>
                  <a:pt x="48" y="44"/>
                </a:cubicBezTo>
                <a:cubicBezTo>
                  <a:pt x="49" y="45"/>
                  <a:pt x="49" y="45"/>
                  <a:pt x="49" y="45"/>
                </a:cubicBezTo>
                <a:cubicBezTo>
                  <a:pt x="49" y="45"/>
                  <a:pt x="49" y="45"/>
                  <a:pt x="49" y="45"/>
                </a:cubicBezTo>
                <a:cubicBezTo>
                  <a:pt x="49" y="44"/>
                  <a:pt x="49" y="44"/>
                  <a:pt x="49" y="44"/>
                </a:cubicBezTo>
                <a:cubicBezTo>
                  <a:pt x="49" y="43"/>
                  <a:pt x="49" y="43"/>
                  <a:pt x="49" y="43"/>
                </a:cubicBezTo>
                <a:cubicBezTo>
                  <a:pt x="48" y="42"/>
                  <a:pt x="48" y="42"/>
                  <a:pt x="48" y="42"/>
                </a:cubicBezTo>
                <a:cubicBezTo>
                  <a:pt x="48" y="42"/>
                  <a:pt x="48" y="41"/>
                  <a:pt x="48" y="40"/>
                </a:cubicBezTo>
                <a:cubicBezTo>
                  <a:pt x="47" y="40"/>
                  <a:pt x="47" y="40"/>
                  <a:pt x="47" y="39"/>
                </a:cubicBezTo>
                <a:moveTo>
                  <a:pt x="45" y="39"/>
                </a:moveTo>
                <a:cubicBezTo>
                  <a:pt x="45" y="40"/>
                  <a:pt x="45" y="40"/>
                  <a:pt x="45" y="40"/>
                </a:cubicBezTo>
                <a:cubicBezTo>
                  <a:pt x="45" y="42"/>
                  <a:pt x="44" y="43"/>
                  <a:pt x="44" y="44"/>
                </a:cubicBezTo>
                <a:cubicBezTo>
                  <a:pt x="44" y="44"/>
                  <a:pt x="44" y="44"/>
                  <a:pt x="44" y="44"/>
                </a:cubicBezTo>
                <a:cubicBezTo>
                  <a:pt x="45" y="44"/>
                  <a:pt x="45" y="44"/>
                  <a:pt x="45" y="44"/>
                </a:cubicBezTo>
                <a:cubicBezTo>
                  <a:pt x="45" y="43"/>
                  <a:pt x="45" y="43"/>
                  <a:pt x="45" y="43"/>
                </a:cubicBezTo>
                <a:cubicBezTo>
                  <a:pt x="45" y="43"/>
                  <a:pt x="45" y="43"/>
                  <a:pt x="45" y="43"/>
                </a:cubicBezTo>
                <a:cubicBezTo>
                  <a:pt x="45" y="42"/>
                  <a:pt x="45" y="42"/>
                  <a:pt x="46" y="42"/>
                </a:cubicBezTo>
                <a:cubicBezTo>
                  <a:pt x="46" y="41"/>
                  <a:pt x="46" y="41"/>
                  <a:pt x="46" y="41"/>
                </a:cubicBezTo>
                <a:cubicBezTo>
                  <a:pt x="46" y="40"/>
                  <a:pt x="46" y="40"/>
                  <a:pt x="46" y="40"/>
                </a:cubicBezTo>
                <a:cubicBezTo>
                  <a:pt x="45" y="39"/>
                  <a:pt x="45" y="39"/>
                  <a:pt x="45" y="39"/>
                </a:cubicBezTo>
                <a:cubicBezTo>
                  <a:pt x="45" y="39"/>
                  <a:pt x="45" y="39"/>
                  <a:pt x="45" y="39"/>
                </a:cubicBezTo>
                <a:moveTo>
                  <a:pt x="7" y="42"/>
                </a:moveTo>
                <a:cubicBezTo>
                  <a:pt x="7" y="43"/>
                  <a:pt x="7" y="43"/>
                  <a:pt x="7" y="43"/>
                </a:cubicBezTo>
                <a:cubicBezTo>
                  <a:pt x="7" y="44"/>
                  <a:pt x="7" y="44"/>
                  <a:pt x="7" y="45"/>
                </a:cubicBezTo>
                <a:cubicBezTo>
                  <a:pt x="6" y="45"/>
                  <a:pt x="6" y="46"/>
                  <a:pt x="5" y="46"/>
                </a:cubicBezTo>
                <a:cubicBezTo>
                  <a:pt x="5" y="47"/>
                  <a:pt x="5" y="47"/>
                  <a:pt x="5" y="47"/>
                </a:cubicBezTo>
                <a:cubicBezTo>
                  <a:pt x="5" y="47"/>
                  <a:pt x="5" y="47"/>
                  <a:pt x="5" y="47"/>
                </a:cubicBezTo>
                <a:cubicBezTo>
                  <a:pt x="6" y="48"/>
                  <a:pt x="6" y="48"/>
                  <a:pt x="6" y="49"/>
                </a:cubicBezTo>
                <a:cubicBezTo>
                  <a:pt x="6" y="51"/>
                  <a:pt x="7" y="53"/>
                  <a:pt x="7" y="55"/>
                </a:cubicBezTo>
                <a:cubicBezTo>
                  <a:pt x="7" y="56"/>
                  <a:pt x="7" y="58"/>
                  <a:pt x="8" y="60"/>
                </a:cubicBezTo>
                <a:cubicBezTo>
                  <a:pt x="8" y="59"/>
                  <a:pt x="8" y="58"/>
                  <a:pt x="8" y="57"/>
                </a:cubicBezTo>
                <a:cubicBezTo>
                  <a:pt x="8" y="56"/>
                  <a:pt x="8" y="56"/>
                  <a:pt x="8" y="55"/>
                </a:cubicBezTo>
                <a:cubicBezTo>
                  <a:pt x="8" y="54"/>
                  <a:pt x="8" y="53"/>
                  <a:pt x="8" y="52"/>
                </a:cubicBezTo>
                <a:cubicBezTo>
                  <a:pt x="8" y="52"/>
                  <a:pt x="8" y="51"/>
                  <a:pt x="8" y="51"/>
                </a:cubicBezTo>
                <a:cubicBezTo>
                  <a:pt x="8" y="51"/>
                  <a:pt x="8" y="50"/>
                  <a:pt x="8" y="50"/>
                </a:cubicBezTo>
                <a:cubicBezTo>
                  <a:pt x="8" y="49"/>
                  <a:pt x="8" y="49"/>
                  <a:pt x="8" y="48"/>
                </a:cubicBezTo>
                <a:cubicBezTo>
                  <a:pt x="7" y="47"/>
                  <a:pt x="7" y="47"/>
                  <a:pt x="7" y="46"/>
                </a:cubicBezTo>
                <a:cubicBezTo>
                  <a:pt x="7" y="45"/>
                  <a:pt x="7" y="43"/>
                  <a:pt x="7" y="42"/>
                </a:cubicBezTo>
                <a:moveTo>
                  <a:pt x="5" y="47"/>
                </a:moveTo>
                <a:cubicBezTo>
                  <a:pt x="5" y="48"/>
                  <a:pt x="5" y="49"/>
                  <a:pt x="5" y="50"/>
                </a:cubicBezTo>
                <a:cubicBezTo>
                  <a:pt x="6" y="50"/>
                  <a:pt x="6" y="50"/>
                  <a:pt x="6" y="50"/>
                </a:cubicBezTo>
                <a:cubicBezTo>
                  <a:pt x="6" y="49"/>
                  <a:pt x="5" y="48"/>
                  <a:pt x="5" y="47"/>
                </a:cubicBezTo>
                <a:moveTo>
                  <a:pt x="5" y="48"/>
                </a:moveTo>
                <a:cubicBezTo>
                  <a:pt x="4" y="48"/>
                  <a:pt x="4" y="48"/>
                  <a:pt x="4" y="48"/>
                </a:cubicBezTo>
                <a:cubicBezTo>
                  <a:pt x="4" y="48"/>
                  <a:pt x="4" y="48"/>
                  <a:pt x="4" y="48"/>
                </a:cubicBezTo>
                <a:cubicBezTo>
                  <a:pt x="4" y="48"/>
                  <a:pt x="4" y="48"/>
                  <a:pt x="4" y="48"/>
                </a:cubicBezTo>
                <a:cubicBezTo>
                  <a:pt x="4" y="48"/>
                  <a:pt x="4" y="48"/>
                  <a:pt x="4" y="48"/>
                </a:cubicBezTo>
                <a:cubicBezTo>
                  <a:pt x="4" y="49"/>
                  <a:pt x="4" y="50"/>
                  <a:pt x="4" y="50"/>
                </a:cubicBezTo>
                <a:cubicBezTo>
                  <a:pt x="4" y="50"/>
                  <a:pt x="4" y="50"/>
                  <a:pt x="4" y="50"/>
                </a:cubicBezTo>
                <a:cubicBezTo>
                  <a:pt x="5" y="50"/>
                  <a:pt x="5" y="50"/>
                  <a:pt x="5" y="50"/>
                </a:cubicBezTo>
                <a:cubicBezTo>
                  <a:pt x="5" y="50"/>
                  <a:pt x="5" y="50"/>
                  <a:pt x="5" y="50"/>
                </a:cubicBezTo>
                <a:cubicBezTo>
                  <a:pt x="5" y="50"/>
                  <a:pt x="5" y="49"/>
                  <a:pt x="5" y="48"/>
                </a:cubicBezTo>
                <a:moveTo>
                  <a:pt x="35" y="48"/>
                </a:moveTo>
                <a:cubicBezTo>
                  <a:pt x="35" y="48"/>
                  <a:pt x="35" y="48"/>
                  <a:pt x="35" y="48"/>
                </a:cubicBezTo>
                <a:cubicBezTo>
                  <a:pt x="35" y="48"/>
                  <a:pt x="35" y="48"/>
                  <a:pt x="35" y="48"/>
                </a:cubicBezTo>
                <a:cubicBezTo>
                  <a:pt x="35" y="48"/>
                  <a:pt x="35" y="48"/>
                  <a:pt x="35" y="48"/>
                </a:cubicBezTo>
                <a:cubicBezTo>
                  <a:pt x="35" y="48"/>
                  <a:pt x="35" y="48"/>
                  <a:pt x="35" y="48"/>
                </a:cubicBezTo>
                <a:moveTo>
                  <a:pt x="35" y="48"/>
                </a:moveTo>
                <a:cubicBezTo>
                  <a:pt x="35" y="50"/>
                  <a:pt x="34" y="51"/>
                  <a:pt x="34" y="52"/>
                </a:cubicBezTo>
                <a:cubicBezTo>
                  <a:pt x="34" y="53"/>
                  <a:pt x="34" y="53"/>
                  <a:pt x="34" y="54"/>
                </a:cubicBezTo>
                <a:cubicBezTo>
                  <a:pt x="34" y="55"/>
                  <a:pt x="34" y="55"/>
                  <a:pt x="34" y="56"/>
                </a:cubicBezTo>
                <a:cubicBezTo>
                  <a:pt x="34" y="57"/>
                  <a:pt x="34" y="58"/>
                  <a:pt x="34" y="59"/>
                </a:cubicBezTo>
                <a:cubicBezTo>
                  <a:pt x="34" y="60"/>
                  <a:pt x="35" y="61"/>
                  <a:pt x="35" y="62"/>
                </a:cubicBezTo>
                <a:cubicBezTo>
                  <a:pt x="35" y="62"/>
                  <a:pt x="35" y="62"/>
                  <a:pt x="35" y="62"/>
                </a:cubicBezTo>
                <a:cubicBezTo>
                  <a:pt x="35" y="62"/>
                  <a:pt x="35" y="62"/>
                  <a:pt x="35" y="62"/>
                </a:cubicBezTo>
                <a:cubicBezTo>
                  <a:pt x="35" y="60"/>
                  <a:pt x="35" y="58"/>
                  <a:pt x="35" y="56"/>
                </a:cubicBezTo>
                <a:cubicBezTo>
                  <a:pt x="35" y="55"/>
                  <a:pt x="35" y="55"/>
                  <a:pt x="35" y="55"/>
                </a:cubicBezTo>
                <a:cubicBezTo>
                  <a:pt x="35" y="54"/>
                  <a:pt x="35" y="54"/>
                  <a:pt x="35" y="54"/>
                </a:cubicBezTo>
                <a:cubicBezTo>
                  <a:pt x="35" y="53"/>
                  <a:pt x="35" y="53"/>
                  <a:pt x="35" y="53"/>
                </a:cubicBezTo>
                <a:cubicBezTo>
                  <a:pt x="35" y="52"/>
                  <a:pt x="35" y="52"/>
                  <a:pt x="35" y="52"/>
                </a:cubicBezTo>
                <a:cubicBezTo>
                  <a:pt x="35" y="51"/>
                  <a:pt x="35" y="49"/>
                  <a:pt x="35" y="48"/>
                </a:cubicBezTo>
                <a:moveTo>
                  <a:pt x="12" y="56"/>
                </a:moveTo>
                <a:cubicBezTo>
                  <a:pt x="11" y="57"/>
                  <a:pt x="11" y="57"/>
                  <a:pt x="11" y="57"/>
                </a:cubicBezTo>
                <a:cubicBezTo>
                  <a:pt x="11" y="58"/>
                  <a:pt x="11" y="58"/>
                  <a:pt x="11" y="58"/>
                </a:cubicBezTo>
                <a:cubicBezTo>
                  <a:pt x="11" y="59"/>
                  <a:pt x="11" y="59"/>
                  <a:pt x="11" y="59"/>
                </a:cubicBezTo>
                <a:cubicBezTo>
                  <a:pt x="11" y="59"/>
                  <a:pt x="11" y="59"/>
                  <a:pt x="11" y="60"/>
                </a:cubicBezTo>
                <a:cubicBezTo>
                  <a:pt x="12" y="60"/>
                  <a:pt x="12" y="60"/>
                  <a:pt x="12" y="60"/>
                </a:cubicBezTo>
                <a:cubicBezTo>
                  <a:pt x="12" y="60"/>
                  <a:pt x="12" y="60"/>
                  <a:pt x="12" y="60"/>
                </a:cubicBezTo>
                <a:cubicBezTo>
                  <a:pt x="12" y="59"/>
                  <a:pt x="12" y="59"/>
                  <a:pt x="12" y="58"/>
                </a:cubicBezTo>
                <a:cubicBezTo>
                  <a:pt x="12" y="58"/>
                  <a:pt x="12" y="58"/>
                  <a:pt x="12" y="58"/>
                </a:cubicBezTo>
                <a:cubicBezTo>
                  <a:pt x="12" y="57"/>
                  <a:pt x="12" y="57"/>
                  <a:pt x="12" y="56"/>
                </a:cubicBezTo>
                <a:moveTo>
                  <a:pt x="11" y="62"/>
                </a:moveTo>
                <a:cubicBezTo>
                  <a:pt x="11" y="62"/>
                  <a:pt x="11" y="62"/>
                  <a:pt x="11" y="62"/>
                </a:cubicBezTo>
                <a:cubicBezTo>
                  <a:pt x="11" y="62"/>
                  <a:pt x="11" y="62"/>
                  <a:pt x="11" y="62"/>
                </a:cubicBezTo>
                <a:cubicBezTo>
                  <a:pt x="11" y="62"/>
                  <a:pt x="11" y="62"/>
                  <a:pt x="11" y="62"/>
                </a:cubicBezTo>
                <a:moveTo>
                  <a:pt x="12" y="62"/>
                </a:moveTo>
                <a:cubicBezTo>
                  <a:pt x="12" y="62"/>
                  <a:pt x="12" y="62"/>
                  <a:pt x="12" y="62"/>
                </a:cubicBezTo>
                <a:cubicBezTo>
                  <a:pt x="12" y="62"/>
                  <a:pt x="12" y="62"/>
                  <a:pt x="12" y="62"/>
                </a:cubicBezTo>
                <a:cubicBezTo>
                  <a:pt x="12" y="62"/>
                  <a:pt x="12" y="62"/>
                  <a:pt x="12" y="62"/>
                </a:cubicBezTo>
                <a:moveTo>
                  <a:pt x="12" y="62"/>
                </a:moveTo>
                <a:cubicBezTo>
                  <a:pt x="12" y="63"/>
                  <a:pt x="12" y="63"/>
                  <a:pt x="12" y="63"/>
                </a:cubicBezTo>
                <a:cubicBezTo>
                  <a:pt x="12" y="64"/>
                  <a:pt x="12" y="64"/>
                  <a:pt x="12" y="64"/>
                </a:cubicBezTo>
                <a:cubicBezTo>
                  <a:pt x="12" y="63"/>
                  <a:pt x="12" y="62"/>
                  <a:pt x="12" y="62"/>
                </a:cubicBezTo>
                <a:moveTo>
                  <a:pt x="34" y="65"/>
                </a:moveTo>
                <a:cubicBezTo>
                  <a:pt x="35" y="66"/>
                  <a:pt x="35" y="66"/>
                  <a:pt x="35" y="66"/>
                </a:cubicBezTo>
                <a:cubicBezTo>
                  <a:pt x="35" y="66"/>
                  <a:pt x="35" y="66"/>
                  <a:pt x="35" y="66"/>
                </a:cubicBezTo>
                <a:cubicBezTo>
                  <a:pt x="35" y="66"/>
                  <a:pt x="35" y="66"/>
                  <a:pt x="35" y="66"/>
                </a:cubicBezTo>
                <a:cubicBezTo>
                  <a:pt x="35" y="66"/>
                  <a:pt x="35" y="66"/>
                  <a:pt x="35" y="66"/>
                </a:cubicBezTo>
                <a:cubicBezTo>
                  <a:pt x="35" y="66"/>
                  <a:pt x="35" y="66"/>
                  <a:pt x="35" y="66"/>
                </a:cubicBezTo>
                <a:cubicBezTo>
                  <a:pt x="35" y="65"/>
                  <a:pt x="35" y="65"/>
                  <a:pt x="35" y="65"/>
                </a:cubicBezTo>
                <a:cubicBezTo>
                  <a:pt x="35" y="65"/>
                  <a:pt x="35" y="65"/>
                  <a:pt x="35" y="65"/>
                </a:cubicBezTo>
                <a:cubicBezTo>
                  <a:pt x="34" y="65"/>
                  <a:pt x="34" y="65"/>
                  <a:pt x="34" y="65"/>
                </a:cubicBezTo>
              </a:path>
            </a:pathLst>
          </a:custGeom>
          <a:solidFill>
            <a:srgbClr val="EF7B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7" name="Rectangle 83"/>
          <p:cNvSpPr>
            <a:spLocks noChangeArrowheads="1"/>
          </p:cNvSpPr>
          <p:nvPr userDrawn="1"/>
        </p:nvSpPr>
        <p:spPr bwMode="auto">
          <a:xfrm>
            <a:off x="1579562" y="-7267302"/>
            <a:ext cx="276225" cy="312738"/>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8" name="Freeform 84"/>
          <p:cNvSpPr>
            <a:spLocks/>
          </p:cNvSpPr>
          <p:nvPr userDrawn="1"/>
        </p:nvSpPr>
        <p:spPr bwMode="auto">
          <a:xfrm>
            <a:off x="1550987" y="-7422877"/>
            <a:ext cx="333375" cy="146050"/>
          </a:xfrm>
          <a:custGeom>
            <a:avLst/>
            <a:gdLst>
              <a:gd name="T0" fmla="*/ 0 w 210"/>
              <a:gd name="T1" fmla="*/ 92 h 92"/>
              <a:gd name="T2" fmla="*/ 104 w 210"/>
              <a:gd name="T3" fmla="*/ 0 h 92"/>
              <a:gd name="T4" fmla="*/ 158 w 210"/>
              <a:gd name="T5" fmla="*/ 48 h 92"/>
              <a:gd name="T6" fmla="*/ 158 w 210"/>
              <a:gd name="T7" fmla="*/ 38 h 92"/>
              <a:gd name="T8" fmla="*/ 154 w 210"/>
              <a:gd name="T9" fmla="*/ 38 h 92"/>
              <a:gd name="T10" fmla="*/ 154 w 210"/>
              <a:gd name="T11" fmla="*/ 28 h 92"/>
              <a:gd name="T12" fmla="*/ 182 w 210"/>
              <a:gd name="T13" fmla="*/ 28 h 92"/>
              <a:gd name="T14" fmla="*/ 182 w 210"/>
              <a:gd name="T15" fmla="*/ 38 h 92"/>
              <a:gd name="T16" fmla="*/ 176 w 210"/>
              <a:gd name="T17" fmla="*/ 38 h 92"/>
              <a:gd name="T18" fmla="*/ 176 w 210"/>
              <a:gd name="T19" fmla="*/ 64 h 92"/>
              <a:gd name="T20" fmla="*/ 210 w 210"/>
              <a:gd name="T21" fmla="*/ 92 h 92"/>
              <a:gd name="T22" fmla="*/ 0 w 210"/>
              <a:gd name="T23"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0" h="92">
                <a:moveTo>
                  <a:pt x="0" y="92"/>
                </a:moveTo>
                <a:lnTo>
                  <a:pt x="104" y="0"/>
                </a:lnTo>
                <a:lnTo>
                  <a:pt x="158" y="48"/>
                </a:lnTo>
                <a:lnTo>
                  <a:pt x="158" y="38"/>
                </a:lnTo>
                <a:lnTo>
                  <a:pt x="154" y="38"/>
                </a:lnTo>
                <a:lnTo>
                  <a:pt x="154" y="28"/>
                </a:lnTo>
                <a:lnTo>
                  <a:pt x="182" y="28"/>
                </a:lnTo>
                <a:lnTo>
                  <a:pt x="182" y="38"/>
                </a:lnTo>
                <a:lnTo>
                  <a:pt x="176" y="38"/>
                </a:lnTo>
                <a:lnTo>
                  <a:pt x="176" y="64"/>
                </a:lnTo>
                <a:lnTo>
                  <a:pt x="210" y="92"/>
                </a:lnTo>
                <a:lnTo>
                  <a:pt x="0" y="92"/>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9" name="Rectangle 85"/>
          <p:cNvSpPr>
            <a:spLocks noChangeArrowheads="1"/>
          </p:cNvSpPr>
          <p:nvPr userDrawn="1"/>
        </p:nvSpPr>
        <p:spPr bwMode="auto">
          <a:xfrm>
            <a:off x="1684337" y="-7060927"/>
            <a:ext cx="50800" cy="106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0" name="Rectangle 86"/>
          <p:cNvSpPr>
            <a:spLocks noChangeArrowheads="1"/>
          </p:cNvSpPr>
          <p:nvPr userDrawn="1"/>
        </p:nvSpPr>
        <p:spPr bwMode="auto">
          <a:xfrm>
            <a:off x="1687512" y="-732762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1" name="Rectangle 87"/>
          <p:cNvSpPr>
            <a:spLocks noChangeArrowheads="1"/>
          </p:cNvSpPr>
          <p:nvPr userDrawn="1"/>
        </p:nvSpPr>
        <p:spPr bwMode="auto">
          <a:xfrm>
            <a:off x="1722437" y="-732762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2" name="Rectangle 88"/>
          <p:cNvSpPr>
            <a:spLocks noChangeArrowheads="1"/>
          </p:cNvSpPr>
          <p:nvPr userDrawn="1"/>
        </p:nvSpPr>
        <p:spPr bwMode="auto">
          <a:xfrm>
            <a:off x="1722437" y="-735937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3" name="Rectangle 89"/>
          <p:cNvSpPr>
            <a:spLocks noChangeArrowheads="1"/>
          </p:cNvSpPr>
          <p:nvPr userDrawn="1"/>
        </p:nvSpPr>
        <p:spPr bwMode="auto">
          <a:xfrm>
            <a:off x="1687512" y="-735937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4" name="Rectangle 90"/>
          <p:cNvSpPr>
            <a:spLocks noChangeArrowheads="1"/>
          </p:cNvSpPr>
          <p:nvPr userDrawn="1"/>
        </p:nvSpPr>
        <p:spPr bwMode="auto">
          <a:xfrm>
            <a:off x="1766887" y="-7241902"/>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5" name="Rectangle 91"/>
          <p:cNvSpPr>
            <a:spLocks noChangeArrowheads="1"/>
          </p:cNvSpPr>
          <p:nvPr userDrawn="1"/>
        </p:nvSpPr>
        <p:spPr bwMode="auto">
          <a:xfrm>
            <a:off x="1773237"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6" name="Rectangle 92"/>
          <p:cNvSpPr>
            <a:spLocks noChangeArrowheads="1"/>
          </p:cNvSpPr>
          <p:nvPr userDrawn="1"/>
        </p:nvSpPr>
        <p:spPr bwMode="auto">
          <a:xfrm>
            <a:off x="1804987"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7" name="Rectangle 93"/>
          <p:cNvSpPr>
            <a:spLocks noChangeArrowheads="1"/>
          </p:cNvSpPr>
          <p:nvPr userDrawn="1"/>
        </p:nvSpPr>
        <p:spPr bwMode="auto">
          <a:xfrm>
            <a:off x="1773237"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8" name="Rectangle 94"/>
          <p:cNvSpPr>
            <a:spLocks noChangeArrowheads="1"/>
          </p:cNvSpPr>
          <p:nvPr userDrawn="1"/>
        </p:nvSpPr>
        <p:spPr bwMode="auto">
          <a:xfrm>
            <a:off x="1804987"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9" name="Rectangle 95"/>
          <p:cNvSpPr>
            <a:spLocks noChangeArrowheads="1"/>
          </p:cNvSpPr>
          <p:nvPr userDrawn="1"/>
        </p:nvSpPr>
        <p:spPr bwMode="auto">
          <a:xfrm>
            <a:off x="1604962" y="-7241902"/>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0" name="Rectangle 96"/>
          <p:cNvSpPr>
            <a:spLocks noChangeArrowheads="1"/>
          </p:cNvSpPr>
          <p:nvPr userDrawn="1"/>
        </p:nvSpPr>
        <p:spPr bwMode="auto">
          <a:xfrm>
            <a:off x="1611312" y="-723237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1" name="Rectangle 97"/>
          <p:cNvSpPr>
            <a:spLocks noChangeArrowheads="1"/>
          </p:cNvSpPr>
          <p:nvPr userDrawn="1"/>
        </p:nvSpPr>
        <p:spPr bwMode="auto">
          <a:xfrm>
            <a:off x="1639887"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2" name="Rectangle 98"/>
          <p:cNvSpPr>
            <a:spLocks noChangeArrowheads="1"/>
          </p:cNvSpPr>
          <p:nvPr userDrawn="1"/>
        </p:nvSpPr>
        <p:spPr bwMode="auto">
          <a:xfrm>
            <a:off x="1611312" y="-720062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3" name="Rectangle 99"/>
          <p:cNvSpPr>
            <a:spLocks noChangeArrowheads="1"/>
          </p:cNvSpPr>
          <p:nvPr userDrawn="1"/>
        </p:nvSpPr>
        <p:spPr bwMode="auto">
          <a:xfrm>
            <a:off x="1639887"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4" name="Rectangle 100"/>
          <p:cNvSpPr>
            <a:spLocks noChangeArrowheads="1"/>
          </p:cNvSpPr>
          <p:nvPr userDrawn="1"/>
        </p:nvSpPr>
        <p:spPr bwMode="auto">
          <a:xfrm>
            <a:off x="1766887" y="-7137127"/>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5" name="Rectangle 101"/>
          <p:cNvSpPr>
            <a:spLocks noChangeArrowheads="1"/>
          </p:cNvSpPr>
          <p:nvPr userDrawn="1"/>
        </p:nvSpPr>
        <p:spPr bwMode="auto">
          <a:xfrm>
            <a:off x="1773237"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6" name="Rectangle 102"/>
          <p:cNvSpPr>
            <a:spLocks noChangeArrowheads="1"/>
          </p:cNvSpPr>
          <p:nvPr userDrawn="1"/>
        </p:nvSpPr>
        <p:spPr bwMode="auto">
          <a:xfrm>
            <a:off x="1804987"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7" name="Rectangle 103"/>
          <p:cNvSpPr>
            <a:spLocks noChangeArrowheads="1"/>
          </p:cNvSpPr>
          <p:nvPr userDrawn="1"/>
        </p:nvSpPr>
        <p:spPr bwMode="auto">
          <a:xfrm>
            <a:off x="1773237"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8" name="Rectangle 104"/>
          <p:cNvSpPr>
            <a:spLocks noChangeArrowheads="1"/>
          </p:cNvSpPr>
          <p:nvPr userDrawn="1"/>
        </p:nvSpPr>
        <p:spPr bwMode="auto">
          <a:xfrm>
            <a:off x="1804987"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9" name="Rectangle 105"/>
          <p:cNvSpPr>
            <a:spLocks noChangeArrowheads="1"/>
          </p:cNvSpPr>
          <p:nvPr userDrawn="1"/>
        </p:nvSpPr>
        <p:spPr bwMode="auto">
          <a:xfrm>
            <a:off x="1604962" y="-7137127"/>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0" name="Rectangle 106"/>
          <p:cNvSpPr>
            <a:spLocks noChangeArrowheads="1"/>
          </p:cNvSpPr>
          <p:nvPr userDrawn="1"/>
        </p:nvSpPr>
        <p:spPr bwMode="auto">
          <a:xfrm>
            <a:off x="1611312" y="-713077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1" name="Rectangle 107"/>
          <p:cNvSpPr>
            <a:spLocks noChangeArrowheads="1"/>
          </p:cNvSpPr>
          <p:nvPr userDrawn="1"/>
        </p:nvSpPr>
        <p:spPr bwMode="auto">
          <a:xfrm>
            <a:off x="1639887"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2" name="Rectangle 108"/>
          <p:cNvSpPr>
            <a:spLocks noChangeArrowheads="1"/>
          </p:cNvSpPr>
          <p:nvPr userDrawn="1"/>
        </p:nvSpPr>
        <p:spPr bwMode="auto">
          <a:xfrm>
            <a:off x="1611312" y="-709902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3" name="Rectangle 109"/>
          <p:cNvSpPr>
            <a:spLocks noChangeArrowheads="1"/>
          </p:cNvSpPr>
          <p:nvPr userDrawn="1"/>
        </p:nvSpPr>
        <p:spPr bwMode="auto">
          <a:xfrm>
            <a:off x="1639887"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4" name="Rectangle 110"/>
          <p:cNvSpPr>
            <a:spLocks noChangeArrowheads="1"/>
          </p:cNvSpPr>
          <p:nvPr userDrawn="1"/>
        </p:nvSpPr>
        <p:spPr bwMode="auto">
          <a:xfrm>
            <a:off x="6397625" y="-7267302"/>
            <a:ext cx="276225" cy="312738"/>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5" name="Freeform 111"/>
          <p:cNvSpPr>
            <a:spLocks/>
          </p:cNvSpPr>
          <p:nvPr userDrawn="1"/>
        </p:nvSpPr>
        <p:spPr bwMode="auto">
          <a:xfrm>
            <a:off x="6369050" y="-7422877"/>
            <a:ext cx="333375" cy="146050"/>
          </a:xfrm>
          <a:custGeom>
            <a:avLst/>
            <a:gdLst>
              <a:gd name="T0" fmla="*/ 0 w 210"/>
              <a:gd name="T1" fmla="*/ 92 h 92"/>
              <a:gd name="T2" fmla="*/ 104 w 210"/>
              <a:gd name="T3" fmla="*/ 0 h 92"/>
              <a:gd name="T4" fmla="*/ 158 w 210"/>
              <a:gd name="T5" fmla="*/ 48 h 92"/>
              <a:gd name="T6" fmla="*/ 158 w 210"/>
              <a:gd name="T7" fmla="*/ 38 h 92"/>
              <a:gd name="T8" fmla="*/ 154 w 210"/>
              <a:gd name="T9" fmla="*/ 38 h 92"/>
              <a:gd name="T10" fmla="*/ 154 w 210"/>
              <a:gd name="T11" fmla="*/ 28 h 92"/>
              <a:gd name="T12" fmla="*/ 182 w 210"/>
              <a:gd name="T13" fmla="*/ 28 h 92"/>
              <a:gd name="T14" fmla="*/ 182 w 210"/>
              <a:gd name="T15" fmla="*/ 38 h 92"/>
              <a:gd name="T16" fmla="*/ 176 w 210"/>
              <a:gd name="T17" fmla="*/ 38 h 92"/>
              <a:gd name="T18" fmla="*/ 176 w 210"/>
              <a:gd name="T19" fmla="*/ 64 h 92"/>
              <a:gd name="T20" fmla="*/ 210 w 210"/>
              <a:gd name="T21" fmla="*/ 92 h 92"/>
              <a:gd name="T22" fmla="*/ 0 w 210"/>
              <a:gd name="T23"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0" h="92">
                <a:moveTo>
                  <a:pt x="0" y="92"/>
                </a:moveTo>
                <a:lnTo>
                  <a:pt x="104" y="0"/>
                </a:lnTo>
                <a:lnTo>
                  <a:pt x="158" y="48"/>
                </a:lnTo>
                <a:lnTo>
                  <a:pt x="158" y="38"/>
                </a:lnTo>
                <a:lnTo>
                  <a:pt x="154" y="38"/>
                </a:lnTo>
                <a:lnTo>
                  <a:pt x="154" y="28"/>
                </a:lnTo>
                <a:lnTo>
                  <a:pt x="182" y="28"/>
                </a:lnTo>
                <a:lnTo>
                  <a:pt x="182" y="38"/>
                </a:lnTo>
                <a:lnTo>
                  <a:pt x="176" y="38"/>
                </a:lnTo>
                <a:lnTo>
                  <a:pt x="176" y="64"/>
                </a:lnTo>
                <a:lnTo>
                  <a:pt x="210" y="92"/>
                </a:lnTo>
                <a:lnTo>
                  <a:pt x="0" y="92"/>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6" name="Rectangle 112"/>
          <p:cNvSpPr>
            <a:spLocks noChangeArrowheads="1"/>
          </p:cNvSpPr>
          <p:nvPr userDrawn="1"/>
        </p:nvSpPr>
        <p:spPr bwMode="auto">
          <a:xfrm>
            <a:off x="6505575" y="-7060927"/>
            <a:ext cx="47625" cy="106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7" name="Rectangle 113"/>
          <p:cNvSpPr>
            <a:spLocks noChangeArrowheads="1"/>
          </p:cNvSpPr>
          <p:nvPr userDrawn="1"/>
        </p:nvSpPr>
        <p:spPr bwMode="auto">
          <a:xfrm>
            <a:off x="6505575" y="-732762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8" name="Rectangle 114"/>
          <p:cNvSpPr>
            <a:spLocks noChangeArrowheads="1"/>
          </p:cNvSpPr>
          <p:nvPr userDrawn="1"/>
        </p:nvSpPr>
        <p:spPr bwMode="auto">
          <a:xfrm>
            <a:off x="6540500" y="-732762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9" name="Rectangle 115"/>
          <p:cNvSpPr>
            <a:spLocks noChangeArrowheads="1"/>
          </p:cNvSpPr>
          <p:nvPr userDrawn="1"/>
        </p:nvSpPr>
        <p:spPr bwMode="auto">
          <a:xfrm>
            <a:off x="6540500" y="-735937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0" name="Rectangle 116"/>
          <p:cNvSpPr>
            <a:spLocks noChangeArrowheads="1"/>
          </p:cNvSpPr>
          <p:nvPr userDrawn="1"/>
        </p:nvSpPr>
        <p:spPr bwMode="auto">
          <a:xfrm>
            <a:off x="6505575" y="-735937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1" name="Rectangle 117"/>
          <p:cNvSpPr>
            <a:spLocks noChangeArrowheads="1"/>
          </p:cNvSpPr>
          <p:nvPr userDrawn="1"/>
        </p:nvSpPr>
        <p:spPr bwMode="auto">
          <a:xfrm>
            <a:off x="6584950" y="-7241902"/>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2" name="Rectangle 118"/>
          <p:cNvSpPr>
            <a:spLocks noChangeArrowheads="1"/>
          </p:cNvSpPr>
          <p:nvPr userDrawn="1"/>
        </p:nvSpPr>
        <p:spPr bwMode="auto">
          <a:xfrm>
            <a:off x="6591300"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3" name="Rectangle 119"/>
          <p:cNvSpPr>
            <a:spLocks noChangeArrowheads="1"/>
          </p:cNvSpPr>
          <p:nvPr userDrawn="1"/>
        </p:nvSpPr>
        <p:spPr bwMode="auto">
          <a:xfrm>
            <a:off x="6623050"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4" name="Rectangle 120"/>
          <p:cNvSpPr>
            <a:spLocks noChangeArrowheads="1"/>
          </p:cNvSpPr>
          <p:nvPr userDrawn="1"/>
        </p:nvSpPr>
        <p:spPr bwMode="auto">
          <a:xfrm>
            <a:off x="6591300"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5" name="Rectangle 121"/>
          <p:cNvSpPr>
            <a:spLocks noChangeArrowheads="1"/>
          </p:cNvSpPr>
          <p:nvPr userDrawn="1"/>
        </p:nvSpPr>
        <p:spPr bwMode="auto">
          <a:xfrm>
            <a:off x="6623050"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6" name="Rectangle 122"/>
          <p:cNvSpPr>
            <a:spLocks noChangeArrowheads="1"/>
          </p:cNvSpPr>
          <p:nvPr userDrawn="1"/>
        </p:nvSpPr>
        <p:spPr bwMode="auto">
          <a:xfrm>
            <a:off x="6423025" y="-7241902"/>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7" name="Rectangle 123"/>
          <p:cNvSpPr>
            <a:spLocks noChangeArrowheads="1"/>
          </p:cNvSpPr>
          <p:nvPr userDrawn="1"/>
        </p:nvSpPr>
        <p:spPr bwMode="auto">
          <a:xfrm>
            <a:off x="6429375"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8" name="Rectangle 124"/>
          <p:cNvSpPr>
            <a:spLocks noChangeArrowheads="1"/>
          </p:cNvSpPr>
          <p:nvPr userDrawn="1"/>
        </p:nvSpPr>
        <p:spPr bwMode="auto">
          <a:xfrm>
            <a:off x="6461125" y="-723237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9" name="Rectangle 125"/>
          <p:cNvSpPr>
            <a:spLocks noChangeArrowheads="1"/>
          </p:cNvSpPr>
          <p:nvPr userDrawn="1"/>
        </p:nvSpPr>
        <p:spPr bwMode="auto">
          <a:xfrm>
            <a:off x="6429375"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0" name="Rectangle 126"/>
          <p:cNvSpPr>
            <a:spLocks noChangeArrowheads="1"/>
          </p:cNvSpPr>
          <p:nvPr userDrawn="1"/>
        </p:nvSpPr>
        <p:spPr bwMode="auto">
          <a:xfrm>
            <a:off x="6461125" y="-720062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1" name="Rectangle 127"/>
          <p:cNvSpPr>
            <a:spLocks noChangeArrowheads="1"/>
          </p:cNvSpPr>
          <p:nvPr userDrawn="1"/>
        </p:nvSpPr>
        <p:spPr bwMode="auto">
          <a:xfrm>
            <a:off x="6584950" y="-7137127"/>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2" name="Rectangle 128"/>
          <p:cNvSpPr>
            <a:spLocks noChangeArrowheads="1"/>
          </p:cNvSpPr>
          <p:nvPr userDrawn="1"/>
        </p:nvSpPr>
        <p:spPr bwMode="auto">
          <a:xfrm>
            <a:off x="6591300"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3" name="Rectangle 129"/>
          <p:cNvSpPr>
            <a:spLocks noChangeArrowheads="1"/>
          </p:cNvSpPr>
          <p:nvPr userDrawn="1"/>
        </p:nvSpPr>
        <p:spPr bwMode="auto">
          <a:xfrm>
            <a:off x="6623050"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4" name="Rectangle 130"/>
          <p:cNvSpPr>
            <a:spLocks noChangeArrowheads="1"/>
          </p:cNvSpPr>
          <p:nvPr userDrawn="1"/>
        </p:nvSpPr>
        <p:spPr bwMode="auto">
          <a:xfrm>
            <a:off x="6591300"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5" name="Rectangle 131"/>
          <p:cNvSpPr>
            <a:spLocks noChangeArrowheads="1"/>
          </p:cNvSpPr>
          <p:nvPr userDrawn="1"/>
        </p:nvSpPr>
        <p:spPr bwMode="auto">
          <a:xfrm>
            <a:off x="6623050"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6" name="Rectangle 132"/>
          <p:cNvSpPr>
            <a:spLocks noChangeArrowheads="1"/>
          </p:cNvSpPr>
          <p:nvPr userDrawn="1"/>
        </p:nvSpPr>
        <p:spPr bwMode="auto">
          <a:xfrm>
            <a:off x="6423025" y="-7137127"/>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7" name="Rectangle 133"/>
          <p:cNvSpPr>
            <a:spLocks noChangeArrowheads="1"/>
          </p:cNvSpPr>
          <p:nvPr userDrawn="1"/>
        </p:nvSpPr>
        <p:spPr bwMode="auto">
          <a:xfrm>
            <a:off x="6429375"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8" name="Rectangle 134"/>
          <p:cNvSpPr>
            <a:spLocks noChangeArrowheads="1"/>
          </p:cNvSpPr>
          <p:nvPr userDrawn="1"/>
        </p:nvSpPr>
        <p:spPr bwMode="auto">
          <a:xfrm>
            <a:off x="6461125" y="-713077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9" name="Rectangle 135"/>
          <p:cNvSpPr>
            <a:spLocks noChangeArrowheads="1"/>
          </p:cNvSpPr>
          <p:nvPr userDrawn="1"/>
        </p:nvSpPr>
        <p:spPr bwMode="auto">
          <a:xfrm>
            <a:off x="6429375"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0" name="Rectangle 136"/>
          <p:cNvSpPr>
            <a:spLocks noChangeArrowheads="1"/>
          </p:cNvSpPr>
          <p:nvPr userDrawn="1"/>
        </p:nvSpPr>
        <p:spPr bwMode="auto">
          <a:xfrm>
            <a:off x="6461125" y="-709902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1" name="Freeform 137"/>
          <p:cNvSpPr>
            <a:spLocks/>
          </p:cNvSpPr>
          <p:nvPr userDrawn="1"/>
        </p:nvSpPr>
        <p:spPr bwMode="auto">
          <a:xfrm>
            <a:off x="1930400" y="-7257777"/>
            <a:ext cx="98425" cy="293688"/>
          </a:xfrm>
          <a:custGeom>
            <a:avLst/>
            <a:gdLst>
              <a:gd name="T0" fmla="*/ 31 w 31"/>
              <a:gd name="T1" fmla="*/ 41 h 92"/>
              <a:gd name="T2" fmla="*/ 15 w 31"/>
              <a:gd name="T3" fmla="*/ 0 h 92"/>
              <a:gd name="T4" fmla="*/ 0 w 31"/>
              <a:gd name="T5" fmla="*/ 41 h 92"/>
              <a:gd name="T6" fmla="*/ 13 w 31"/>
              <a:gd name="T7" fmla="*/ 73 h 92"/>
              <a:gd name="T8" fmla="*/ 12 w 31"/>
              <a:gd name="T9" fmla="*/ 92 h 92"/>
              <a:gd name="T10" fmla="*/ 18 w 31"/>
              <a:gd name="T11" fmla="*/ 92 h 92"/>
              <a:gd name="T12" fmla="*/ 17 w 31"/>
              <a:gd name="T13" fmla="*/ 73 h 92"/>
              <a:gd name="T14" fmla="*/ 31 w 31"/>
              <a:gd name="T15" fmla="*/ 41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92">
                <a:moveTo>
                  <a:pt x="31" y="41"/>
                </a:moveTo>
                <a:cubicBezTo>
                  <a:pt x="31" y="23"/>
                  <a:pt x="24" y="0"/>
                  <a:pt x="15" y="0"/>
                </a:cubicBezTo>
                <a:cubicBezTo>
                  <a:pt x="7" y="0"/>
                  <a:pt x="0" y="23"/>
                  <a:pt x="0" y="41"/>
                </a:cubicBezTo>
                <a:cubicBezTo>
                  <a:pt x="0" y="57"/>
                  <a:pt x="5" y="71"/>
                  <a:pt x="13" y="73"/>
                </a:cubicBezTo>
                <a:cubicBezTo>
                  <a:pt x="12" y="92"/>
                  <a:pt x="12" y="92"/>
                  <a:pt x="12" y="92"/>
                </a:cubicBezTo>
                <a:cubicBezTo>
                  <a:pt x="18" y="92"/>
                  <a:pt x="18" y="92"/>
                  <a:pt x="18" y="92"/>
                </a:cubicBezTo>
                <a:cubicBezTo>
                  <a:pt x="17" y="73"/>
                  <a:pt x="17" y="73"/>
                  <a:pt x="17" y="73"/>
                </a:cubicBezTo>
                <a:cubicBezTo>
                  <a:pt x="25" y="71"/>
                  <a:pt x="31" y="58"/>
                  <a:pt x="31" y="41"/>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2" name="Freeform 138"/>
          <p:cNvSpPr>
            <a:spLocks/>
          </p:cNvSpPr>
          <p:nvPr userDrawn="1"/>
        </p:nvSpPr>
        <p:spPr bwMode="auto">
          <a:xfrm>
            <a:off x="1871662" y="-7241902"/>
            <a:ext cx="77788" cy="274638"/>
          </a:xfrm>
          <a:custGeom>
            <a:avLst/>
            <a:gdLst>
              <a:gd name="T0" fmla="*/ 24 w 24"/>
              <a:gd name="T1" fmla="*/ 42 h 86"/>
              <a:gd name="T2" fmla="*/ 12 w 24"/>
              <a:gd name="T3" fmla="*/ 0 h 86"/>
              <a:gd name="T4" fmla="*/ 0 w 24"/>
              <a:gd name="T5" fmla="*/ 42 h 86"/>
              <a:gd name="T6" fmla="*/ 10 w 24"/>
              <a:gd name="T7" fmla="*/ 72 h 86"/>
              <a:gd name="T8" fmla="*/ 10 w 24"/>
              <a:gd name="T9" fmla="*/ 86 h 86"/>
              <a:gd name="T10" fmla="*/ 14 w 24"/>
              <a:gd name="T11" fmla="*/ 86 h 86"/>
              <a:gd name="T12" fmla="*/ 14 w 24"/>
              <a:gd name="T13" fmla="*/ 72 h 86"/>
              <a:gd name="T14" fmla="*/ 24 w 24"/>
              <a:gd name="T15" fmla="*/ 42 h 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86">
                <a:moveTo>
                  <a:pt x="24" y="42"/>
                </a:moveTo>
                <a:cubicBezTo>
                  <a:pt x="24" y="20"/>
                  <a:pt x="12" y="0"/>
                  <a:pt x="12" y="0"/>
                </a:cubicBezTo>
                <a:cubicBezTo>
                  <a:pt x="12" y="0"/>
                  <a:pt x="0" y="20"/>
                  <a:pt x="0" y="42"/>
                </a:cubicBezTo>
                <a:cubicBezTo>
                  <a:pt x="0" y="57"/>
                  <a:pt x="4" y="69"/>
                  <a:pt x="10" y="72"/>
                </a:cubicBezTo>
                <a:cubicBezTo>
                  <a:pt x="10" y="86"/>
                  <a:pt x="10" y="86"/>
                  <a:pt x="10" y="86"/>
                </a:cubicBezTo>
                <a:cubicBezTo>
                  <a:pt x="14" y="86"/>
                  <a:pt x="14" y="86"/>
                  <a:pt x="14" y="86"/>
                </a:cubicBezTo>
                <a:cubicBezTo>
                  <a:pt x="14" y="72"/>
                  <a:pt x="14" y="72"/>
                  <a:pt x="14" y="72"/>
                </a:cubicBezTo>
                <a:cubicBezTo>
                  <a:pt x="20" y="69"/>
                  <a:pt x="24" y="57"/>
                  <a:pt x="24" y="42"/>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3" name="Freeform 139"/>
          <p:cNvSpPr>
            <a:spLocks/>
          </p:cNvSpPr>
          <p:nvPr userDrawn="1"/>
        </p:nvSpPr>
        <p:spPr bwMode="auto">
          <a:xfrm>
            <a:off x="7058025" y="-7257777"/>
            <a:ext cx="100013" cy="293688"/>
          </a:xfrm>
          <a:custGeom>
            <a:avLst/>
            <a:gdLst>
              <a:gd name="T0" fmla="*/ 31 w 31"/>
              <a:gd name="T1" fmla="*/ 41 h 92"/>
              <a:gd name="T2" fmla="*/ 15 w 31"/>
              <a:gd name="T3" fmla="*/ 0 h 92"/>
              <a:gd name="T4" fmla="*/ 0 w 31"/>
              <a:gd name="T5" fmla="*/ 41 h 92"/>
              <a:gd name="T6" fmla="*/ 13 w 31"/>
              <a:gd name="T7" fmla="*/ 73 h 92"/>
              <a:gd name="T8" fmla="*/ 13 w 31"/>
              <a:gd name="T9" fmla="*/ 92 h 92"/>
              <a:gd name="T10" fmla="*/ 18 w 31"/>
              <a:gd name="T11" fmla="*/ 92 h 92"/>
              <a:gd name="T12" fmla="*/ 18 w 31"/>
              <a:gd name="T13" fmla="*/ 73 h 92"/>
              <a:gd name="T14" fmla="*/ 31 w 31"/>
              <a:gd name="T15" fmla="*/ 41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92">
                <a:moveTo>
                  <a:pt x="31" y="41"/>
                </a:moveTo>
                <a:cubicBezTo>
                  <a:pt x="31" y="23"/>
                  <a:pt x="24" y="0"/>
                  <a:pt x="15" y="0"/>
                </a:cubicBezTo>
                <a:cubicBezTo>
                  <a:pt x="7" y="0"/>
                  <a:pt x="0" y="23"/>
                  <a:pt x="0" y="41"/>
                </a:cubicBezTo>
                <a:cubicBezTo>
                  <a:pt x="0" y="57"/>
                  <a:pt x="6" y="71"/>
                  <a:pt x="13" y="73"/>
                </a:cubicBezTo>
                <a:cubicBezTo>
                  <a:pt x="13" y="92"/>
                  <a:pt x="13" y="92"/>
                  <a:pt x="13" y="92"/>
                </a:cubicBezTo>
                <a:cubicBezTo>
                  <a:pt x="18" y="92"/>
                  <a:pt x="18" y="92"/>
                  <a:pt x="18" y="92"/>
                </a:cubicBezTo>
                <a:cubicBezTo>
                  <a:pt x="18" y="73"/>
                  <a:pt x="18" y="73"/>
                  <a:pt x="18" y="73"/>
                </a:cubicBezTo>
                <a:cubicBezTo>
                  <a:pt x="25" y="71"/>
                  <a:pt x="31" y="58"/>
                  <a:pt x="31" y="41"/>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4" name="Freeform 140"/>
          <p:cNvSpPr>
            <a:spLocks/>
          </p:cNvSpPr>
          <p:nvPr userDrawn="1"/>
        </p:nvSpPr>
        <p:spPr bwMode="auto">
          <a:xfrm>
            <a:off x="7004050" y="-7241902"/>
            <a:ext cx="73025" cy="274638"/>
          </a:xfrm>
          <a:custGeom>
            <a:avLst/>
            <a:gdLst>
              <a:gd name="T0" fmla="*/ 23 w 23"/>
              <a:gd name="T1" fmla="*/ 42 h 86"/>
              <a:gd name="T2" fmla="*/ 11 w 23"/>
              <a:gd name="T3" fmla="*/ 0 h 86"/>
              <a:gd name="T4" fmla="*/ 0 w 23"/>
              <a:gd name="T5" fmla="*/ 42 h 86"/>
              <a:gd name="T6" fmla="*/ 9 w 23"/>
              <a:gd name="T7" fmla="*/ 72 h 86"/>
              <a:gd name="T8" fmla="*/ 9 w 23"/>
              <a:gd name="T9" fmla="*/ 86 h 86"/>
              <a:gd name="T10" fmla="*/ 13 w 23"/>
              <a:gd name="T11" fmla="*/ 86 h 86"/>
              <a:gd name="T12" fmla="*/ 13 w 23"/>
              <a:gd name="T13" fmla="*/ 72 h 86"/>
              <a:gd name="T14" fmla="*/ 23 w 23"/>
              <a:gd name="T15" fmla="*/ 42 h 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86">
                <a:moveTo>
                  <a:pt x="23" y="42"/>
                </a:moveTo>
                <a:cubicBezTo>
                  <a:pt x="23" y="20"/>
                  <a:pt x="11" y="0"/>
                  <a:pt x="11" y="0"/>
                </a:cubicBezTo>
                <a:cubicBezTo>
                  <a:pt x="11" y="0"/>
                  <a:pt x="0" y="20"/>
                  <a:pt x="0" y="42"/>
                </a:cubicBezTo>
                <a:cubicBezTo>
                  <a:pt x="0" y="57"/>
                  <a:pt x="4" y="69"/>
                  <a:pt x="9" y="72"/>
                </a:cubicBezTo>
                <a:cubicBezTo>
                  <a:pt x="9" y="86"/>
                  <a:pt x="9" y="86"/>
                  <a:pt x="9" y="86"/>
                </a:cubicBezTo>
                <a:cubicBezTo>
                  <a:pt x="13" y="86"/>
                  <a:pt x="13" y="86"/>
                  <a:pt x="13" y="86"/>
                </a:cubicBezTo>
                <a:cubicBezTo>
                  <a:pt x="13" y="72"/>
                  <a:pt x="13" y="72"/>
                  <a:pt x="13" y="72"/>
                </a:cubicBezTo>
                <a:cubicBezTo>
                  <a:pt x="19" y="69"/>
                  <a:pt x="23" y="57"/>
                  <a:pt x="23" y="42"/>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5" name="Freeform 141"/>
          <p:cNvSpPr>
            <a:spLocks/>
          </p:cNvSpPr>
          <p:nvPr userDrawn="1"/>
        </p:nvSpPr>
        <p:spPr bwMode="auto">
          <a:xfrm>
            <a:off x="5341937" y="-7241902"/>
            <a:ext cx="87313" cy="277813"/>
          </a:xfrm>
          <a:custGeom>
            <a:avLst/>
            <a:gdLst>
              <a:gd name="T0" fmla="*/ 27 w 27"/>
              <a:gd name="T1" fmla="*/ 43 h 87"/>
              <a:gd name="T2" fmla="*/ 13 w 27"/>
              <a:gd name="T3" fmla="*/ 0 h 87"/>
              <a:gd name="T4" fmla="*/ 0 w 27"/>
              <a:gd name="T5" fmla="*/ 43 h 87"/>
              <a:gd name="T6" fmla="*/ 11 w 27"/>
              <a:gd name="T7" fmla="*/ 73 h 87"/>
              <a:gd name="T8" fmla="*/ 11 w 27"/>
              <a:gd name="T9" fmla="*/ 87 h 87"/>
              <a:gd name="T10" fmla="*/ 16 w 27"/>
              <a:gd name="T11" fmla="*/ 87 h 87"/>
              <a:gd name="T12" fmla="*/ 16 w 27"/>
              <a:gd name="T13" fmla="*/ 73 h 87"/>
              <a:gd name="T14" fmla="*/ 27 w 27"/>
              <a:gd name="T15" fmla="*/ 43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87">
                <a:moveTo>
                  <a:pt x="27" y="43"/>
                </a:moveTo>
                <a:cubicBezTo>
                  <a:pt x="27" y="21"/>
                  <a:pt x="13" y="0"/>
                  <a:pt x="13" y="0"/>
                </a:cubicBezTo>
                <a:cubicBezTo>
                  <a:pt x="13" y="0"/>
                  <a:pt x="0" y="21"/>
                  <a:pt x="0" y="43"/>
                </a:cubicBezTo>
                <a:cubicBezTo>
                  <a:pt x="0" y="58"/>
                  <a:pt x="5" y="70"/>
                  <a:pt x="11" y="73"/>
                </a:cubicBezTo>
                <a:cubicBezTo>
                  <a:pt x="11" y="87"/>
                  <a:pt x="11" y="87"/>
                  <a:pt x="11" y="87"/>
                </a:cubicBezTo>
                <a:cubicBezTo>
                  <a:pt x="16" y="87"/>
                  <a:pt x="16" y="87"/>
                  <a:pt x="16" y="87"/>
                </a:cubicBezTo>
                <a:cubicBezTo>
                  <a:pt x="16" y="73"/>
                  <a:pt x="16" y="73"/>
                  <a:pt x="16" y="73"/>
                </a:cubicBezTo>
                <a:cubicBezTo>
                  <a:pt x="22" y="70"/>
                  <a:pt x="27" y="58"/>
                  <a:pt x="27" y="43"/>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6" name="Rectangle 142"/>
          <p:cNvSpPr>
            <a:spLocks noChangeArrowheads="1"/>
          </p:cNvSpPr>
          <p:nvPr userDrawn="1"/>
        </p:nvSpPr>
        <p:spPr bwMode="auto">
          <a:xfrm>
            <a:off x="2066925" y="-7156177"/>
            <a:ext cx="346075" cy="198438"/>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7" name="Freeform 143"/>
          <p:cNvSpPr>
            <a:spLocks/>
          </p:cNvSpPr>
          <p:nvPr userDrawn="1"/>
        </p:nvSpPr>
        <p:spPr bwMode="auto">
          <a:xfrm>
            <a:off x="2047875" y="-7292702"/>
            <a:ext cx="377825" cy="127000"/>
          </a:xfrm>
          <a:custGeom>
            <a:avLst/>
            <a:gdLst>
              <a:gd name="T0" fmla="*/ 30 w 238"/>
              <a:gd name="T1" fmla="*/ 0 h 80"/>
              <a:gd name="T2" fmla="*/ 214 w 238"/>
              <a:gd name="T3" fmla="*/ 0 h 80"/>
              <a:gd name="T4" fmla="*/ 238 w 238"/>
              <a:gd name="T5" fmla="*/ 80 h 80"/>
              <a:gd name="T6" fmla="*/ 0 w 238"/>
              <a:gd name="T7" fmla="*/ 80 h 80"/>
              <a:gd name="T8" fmla="*/ 30 w 238"/>
              <a:gd name="T9" fmla="*/ 0 h 80"/>
            </a:gdLst>
            <a:ahLst/>
            <a:cxnLst>
              <a:cxn ang="0">
                <a:pos x="T0" y="T1"/>
              </a:cxn>
              <a:cxn ang="0">
                <a:pos x="T2" y="T3"/>
              </a:cxn>
              <a:cxn ang="0">
                <a:pos x="T4" y="T5"/>
              </a:cxn>
              <a:cxn ang="0">
                <a:pos x="T6" y="T7"/>
              </a:cxn>
              <a:cxn ang="0">
                <a:pos x="T8" y="T9"/>
              </a:cxn>
            </a:cxnLst>
            <a:rect l="0" t="0" r="r" b="b"/>
            <a:pathLst>
              <a:path w="238" h="80">
                <a:moveTo>
                  <a:pt x="30" y="0"/>
                </a:moveTo>
                <a:lnTo>
                  <a:pt x="214" y="0"/>
                </a:lnTo>
                <a:lnTo>
                  <a:pt x="238" y="80"/>
                </a:lnTo>
                <a:lnTo>
                  <a:pt x="0" y="80"/>
                </a:lnTo>
                <a:lnTo>
                  <a:pt x="3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8" name="Rectangle 144"/>
          <p:cNvSpPr>
            <a:spLocks noChangeArrowheads="1"/>
          </p:cNvSpPr>
          <p:nvPr userDrawn="1"/>
        </p:nvSpPr>
        <p:spPr bwMode="auto">
          <a:xfrm>
            <a:off x="2098675" y="-7114902"/>
            <a:ext cx="92075"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9" name="Rectangle 145"/>
          <p:cNvSpPr>
            <a:spLocks noChangeArrowheads="1"/>
          </p:cNvSpPr>
          <p:nvPr userDrawn="1"/>
        </p:nvSpPr>
        <p:spPr bwMode="auto">
          <a:xfrm>
            <a:off x="2108200" y="-7108552"/>
            <a:ext cx="28575" cy="25400"/>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0" name="Rectangle 146"/>
          <p:cNvSpPr>
            <a:spLocks noChangeArrowheads="1"/>
          </p:cNvSpPr>
          <p:nvPr userDrawn="1"/>
        </p:nvSpPr>
        <p:spPr bwMode="auto">
          <a:xfrm>
            <a:off x="2155825" y="-7108552"/>
            <a:ext cx="25400" cy="25400"/>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1" name="Rectangle 147"/>
          <p:cNvSpPr>
            <a:spLocks noChangeArrowheads="1"/>
          </p:cNvSpPr>
          <p:nvPr userDrawn="1"/>
        </p:nvSpPr>
        <p:spPr bwMode="auto">
          <a:xfrm>
            <a:off x="2108200" y="-7070452"/>
            <a:ext cx="28575" cy="2857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2" name="Rectangle 148"/>
          <p:cNvSpPr>
            <a:spLocks noChangeArrowheads="1"/>
          </p:cNvSpPr>
          <p:nvPr userDrawn="1"/>
        </p:nvSpPr>
        <p:spPr bwMode="auto">
          <a:xfrm>
            <a:off x="2155825" y="-7070452"/>
            <a:ext cx="25400" cy="2857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3" name="Freeform 149"/>
          <p:cNvSpPr>
            <a:spLocks/>
          </p:cNvSpPr>
          <p:nvPr userDrawn="1"/>
        </p:nvSpPr>
        <p:spPr bwMode="auto">
          <a:xfrm>
            <a:off x="2333625" y="-7337152"/>
            <a:ext cx="31750" cy="44450"/>
          </a:xfrm>
          <a:custGeom>
            <a:avLst/>
            <a:gdLst>
              <a:gd name="T0" fmla="*/ 20 w 20"/>
              <a:gd name="T1" fmla="*/ 12 h 28"/>
              <a:gd name="T2" fmla="*/ 16 w 20"/>
              <a:gd name="T3" fmla="*/ 12 h 28"/>
              <a:gd name="T4" fmla="*/ 16 w 20"/>
              <a:gd name="T5" fmla="*/ 28 h 28"/>
              <a:gd name="T6" fmla="*/ 2 w 20"/>
              <a:gd name="T7" fmla="*/ 28 h 28"/>
              <a:gd name="T8" fmla="*/ 2 w 20"/>
              <a:gd name="T9" fmla="*/ 12 h 28"/>
              <a:gd name="T10" fmla="*/ 0 w 20"/>
              <a:gd name="T11" fmla="*/ 12 h 28"/>
              <a:gd name="T12" fmla="*/ 4 w 20"/>
              <a:gd name="T13" fmla="*/ 6 h 28"/>
              <a:gd name="T14" fmla="*/ 10 w 20"/>
              <a:gd name="T15" fmla="*/ 0 h 28"/>
              <a:gd name="T16" fmla="*/ 20 w 20"/>
              <a:gd name="T17" fmla="*/ 1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8">
                <a:moveTo>
                  <a:pt x="20" y="12"/>
                </a:moveTo>
                <a:lnTo>
                  <a:pt x="16" y="12"/>
                </a:lnTo>
                <a:lnTo>
                  <a:pt x="16" y="28"/>
                </a:lnTo>
                <a:lnTo>
                  <a:pt x="2" y="28"/>
                </a:lnTo>
                <a:lnTo>
                  <a:pt x="2" y="12"/>
                </a:lnTo>
                <a:lnTo>
                  <a:pt x="0" y="12"/>
                </a:lnTo>
                <a:lnTo>
                  <a:pt x="4" y="6"/>
                </a:lnTo>
                <a:lnTo>
                  <a:pt x="10" y="0"/>
                </a:lnTo>
                <a:lnTo>
                  <a:pt x="20" y="12"/>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4" name="Freeform 150"/>
          <p:cNvSpPr>
            <a:spLocks/>
          </p:cNvSpPr>
          <p:nvPr userDrawn="1"/>
        </p:nvSpPr>
        <p:spPr bwMode="auto">
          <a:xfrm>
            <a:off x="2333625" y="-7337152"/>
            <a:ext cx="31750" cy="44450"/>
          </a:xfrm>
          <a:custGeom>
            <a:avLst/>
            <a:gdLst>
              <a:gd name="T0" fmla="*/ 20 w 20"/>
              <a:gd name="T1" fmla="*/ 12 h 28"/>
              <a:gd name="T2" fmla="*/ 16 w 20"/>
              <a:gd name="T3" fmla="*/ 12 h 28"/>
              <a:gd name="T4" fmla="*/ 16 w 20"/>
              <a:gd name="T5" fmla="*/ 28 h 28"/>
              <a:gd name="T6" fmla="*/ 2 w 20"/>
              <a:gd name="T7" fmla="*/ 28 h 28"/>
              <a:gd name="T8" fmla="*/ 2 w 20"/>
              <a:gd name="T9" fmla="*/ 12 h 28"/>
              <a:gd name="T10" fmla="*/ 0 w 20"/>
              <a:gd name="T11" fmla="*/ 12 h 28"/>
              <a:gd name="T12" fmla="*/ 4 w 20"/>
              <a:gd name="T13" fmla="*/ 6 h 28"/>
              <a:gd name="T14" fmla="*/ 10 w 20"/>
              <a:gd name="T15" fmla="*/ 0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28">
                <a:moveTo>
                  <a:pt x="20" y="12"/>
                </a:moveTo>
                <a:lnTo>
                  <a:pt x="16" y="12"/>
                </a:lnTo>
                <a:lnTo>
                  <a:pt x="16" y="28"/>
                </a:lnTo>
                <a:lnTo>
                  <a:pt x="2" y="28"/>
                </a:lnTo>
                <a:lnTo>
                  <a:pt x="2" y="12"/>
                </a:lnTo>
                <a:lnTo>
                  <a:pt x="0" y="12"/>
                </a:lnTo>
                <a:lnTo>
                  <a:pt x="4" y="6"/>
                </a:lnTo>
                <a:lnTo>
                  <a:pt x="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5" name="Rectangle 151"/>
          <p:cNvSpPr>
            <a:spLocks noChangeArrowheads="1"/>
          </p:cNvSpPr>
          <p:nvPr userDrawn="1"/>
        </p:nvSpPr>
        <p:spPr bwMode="auto">
          <a:xfrm>
            <a:off x="2308225" y="-7111727"/>
            <a:ext cx="60325" cy="153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6" name="Rectangle 152"/>
          <p:cNvSpPr>
            <a:spLocks noChangeArrowheads="1"/>
          </p:cNvSpPr>
          <p:nvPr userDrawn="1"/>
        </p:nvSpPr>
        <p:spPr bwMode="auto">
          <a:xfrm>
            <a:off x="5489575" y="-7159352"/>
            <a:ext cx="330200" cy="198438"/>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7" name="Freeform 153"/>
          <p:cNvSpPr>
            <a:spLocks/>
          </p:cNvSpPr>
          <p:nvPr userDrawn="1"/>
        </p:nvSpPr>
        <p:spPr bwMode="auto">
          <a:xfrm>
            <a:off x="5461000" y="-7245077"/>
            <a:ext cx="387350" cy="79375"/>
          </a:xfrm>
          <a:custGeom>
            <a:avLst/>
            <a:gdLst>
              <a:gd name="T0" fmla="*/ 24 w 244"/>
              <a:gd name="T1" fmla="*/ 0 h 50"/>
              <a:gd name="T2" fmla="*/ 222 w 244"/>
              <a:gd name="T3" fmla="*/ 0 h 50"/>
              <a:gd name="T4" fmla="*/ 244 w 244"/>
              <a:gd name="T5" fmla="*/ 50 h 50"/>
              <a:gd name="T6" fmla="*/ 0 w 244"/>
              <a:gd name="T7" fmla="*/ 50 h 50"/>
              <a:gd name="T8" fmla="*/ 24 w 244"/>
              <a:gd name="T9" fmla="*/ 0 h 50"/>
            </a:gdLst>
            <a:ahLst/>
            <a:cxnLst>
              <a:cxn ang="0">
                <a:pos x="T0" y="T1"/>
              </a:cxn>
              <a:cxn ang="0">
                <a:pos x="T2" y="T3"/>
              </a:cxn>
              <a:cxn ang="0">
                <a:pos x="T4" y="T5"/>
              </a:cxn>
              <a:cxn ang="0">
                <a:pos x="T6" y="T7"/>
              </a:cxn>
              <a:cxn ang="0">
                <a:pos x="T8" y="T9"/>
              </a:cxn>
            </a:cxnLst>
            <a:rect l="0" t="0" r="r" b="b"/>
            <a:pathLst>
              <a:path w="244" h="50">
                <a:moveTo>
                  <a:pt x="24" y="0"/>
                </a:moveTo>
                <a:lnTo>
                  <a:pt x="222" y="0"/>
                </a:lnTo>
                <a:lnTo>
                  <a:pt x="244" y="50"/>
                </a:lnTo>
                <a:lnTo>
                  <a:pt x="0" y="50"/>
                </a:lnTo>
                <a:lnTo>
                  <a:pt x="2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8" name="Rectangle 154"/>
          <p:cNvSpPr>
            <a:spLocks noChangeArrowheads="1"/>
          </p:cNvSpPr>
          <p:nvPr userDrawn="1"/>
        </p:nvSpPr>
        <p:spPr bwMode="auto">
          <a:xfrm>
            <a:off x="5514975" y="-7083152"/>
            <a:ext cx="196850" cy="119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9" name="Rectangle 155"/>
          <p:cNvSpPr>
            <a:spLocks noChangeArrowheads="1"/>
          </p:cNvSpPr>
          <p:nvPr userDrawn="1"/>
        </p:nvSpPr>
        <p:spPr bwMode="auto">
          <a:xfrm>
            <a:off x="5743575" y="-7083152"/>
            <a:ext cx="47625" cy="122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0" name="Freeform 156"/>
          <p:cNvSpPr>
            <a:spLocks noEditPoints="1"/>
          </p:cNvSpPr>
          <p:nvPr userDrawn="1"/>
        </p:nvSpPr>
        <p:spPr bwMode="auto">
          <a:xfrm>
            <a:off x="2590800" y="-7226027"/>
            <a:ext cx="247650" cy="265113"/>
          </a:xfrm>
          <a:custGeom>
            <a:avLst/>
            <a:gdLst>
              <a:gd name="T0" fmla="*/ 78 w 156"/>
              <a:gd name="T1" fmla="*/ 0 h 167"/>
              <a:gd name="T2" fmla="*/ 0 w 156"/>
              <a:gd name="T3" fmla="*/ 70 h 167"/>
              <a:gd name="T4" fmla="*/ 0 w 156"/>
              <a:gd name="T5" fmla="*/ 167 h 167"/>
              <a:gd name="T6" fmla="*/ 156 w 156"/>
              <a:gd name="T7" fmla="*/ 167 h 167"/>
              <a:gd name="T8" fmla="*/ 156 w 156"/>
              <a:gd name="T9" fmla="*/ 70 h 167"/>
              <a:gd name="T10" fmla="*/ 78 w 156"/>
              <a:gd name="T11" fmla="*/ 0 h 167"/>
              <a:gd name="T12" fmla="*/ 60 w 156"/>
              <a:gd name="T13" fmla="*/ 94 h 167"/>
              <a:gd name="T14" fmla="*/ 96 w 156"/>
              <a:gd name="T15" fmla="*/ 94 h 167"/>
              <a:gd name="T16" fmla="*/ 96 w 156"/>
              <a:gd name="T17" fmla="*/ 129 h 167"/>
              <a:gd name="T18" fmla="*/ 60 w 156"/>
              <a:gd name="T19" fmla="*/ 129 h 167"/>
              <a:gd name="T20" fmla="*/ 60 w 156"/>
              <a:gd name="T21" fmla="*/ 9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6" h="167">
                <a:moveTo>
                  <a:pt x="78" y="0"/>
                </a:moveTo>
                <a:lnTo>
                  <a:pt x="0" y="70"/>
                </a:lnTo>
                <a:lnTo>
                  <a:pt x="0" y="167"/>
                </a:lnTo>
                <a:lnTo>
                  <a:pt x="156" y="167"/>
                </a:lnTo>
                <a:lnTo>
                  <a:pt x="156" y="70"/>
                </a:lnTo>
                <a:lnTo>
                  <a:pt x="78" y="0"/>
                </a:lnTo>
                <a:close/>
                <a:moveTo>
                  <a:pt x="60" y="94"/>
                </a:moveTo>
                <a:lnTo>
                  <a:pt x="96" y="94"/>
                </a:lnTo>
                <a:lnTo>
                  <a:pt x="96" y="129"/>
                </a:lnTo>
                <a:lnTo>
                  <a:pt x="60" y="129"/>
                </a:lnTo>
                <a:lnTo>
                  <a:pt x="60" y="94"/>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1" name="Freeform 157"/>
          <p:cNvSpPr>
            <a:spLocks noEditPoints="1"/>
          </p:cNvSpPr>
          <p:nvPr userDrawn="1"/>
        </p:nvSpPr>
        <p:spPr bwMode="auto">
          <a:xfrm>
            <a:off x="6727825" y="-7226027"/>
            <a:ext cx="244475" cy="265113"/>
          </a:xfrm>
          <a:custGeom>
            <a:avLst/>
            <a:gdLst>
              <a:gd name="T0" fmla="*/ 76 w 154"/>
              <a:gd name="T1" fmla="*/ 0 h 167"/>
              <a:gd name="T2" fmla="*/ 0 w 154"/>
              <a:gd name="T3" fmla="*/ 70 h 167"/>
              <a:gd name="T4" fmla="*/ 0 w 154"/>
              <a:gd name="T5" fmla="*/ 167 h 167"/>
              <a:gd name="T6" fmla="*/ 154 w 154"/>
              <a:gd name="T7" fmla="*/ 167 h 167"/>
              <a:gd name="T8" fmla="*/ 154 w 154"/>
              <a:gd name="T9" fmla="*/ 70 h 167"/>
              <a:gd name="T10" fmla="*/ 76 w 154"/>
              <a:gd name="T11" fmla="*/ 0 h 167"/>
              <a:gd name="T12" fmla="*/ 58 w 154"/>
              <a:gd name="T13" fmla="*/ 94 h 167"/>
              <a:gd name="T14" fmla="*/ 94 w 154"/>
              <a:gd name="T15" fmla="*/ 94 h 167"/>
              <a:gd name="T16" fmla="*/ 94 w 154"/>
              <a:gd name="T17" fmla="*/ 129 h 167"/>
              <a:gd name="T18" fmla="*/ 58 w 154"/>
              <a:gd name="T19" fmla="*/ 129 h 167"/>
              <a:gd name="T20" fmla="*/ 58 w 154"/>
              <a:gd name="T21" fmla="*/ 9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4" h="167">
                <a:moveTo>
                  <a:pt x="76" y="0"/>
                </a:moveTo>
                <a:lnTo>
                  <a:pt x="0" y="70"/>
                </a:lnTo>
                <a:lnTo>
                  <a:pt x="0" y="167"/>
                </a:lnTo>
                <a:lnTo>
                  <a:pt x="154" y="167"/>
                </a:lnTo>
                <a:lnTo>
                  <a:pt x="154" y="70"/>
                </a:lnTo>
                <a:lnTo>
                  <a:pt x="76" y="0"/>
                </a:lnTo>
                <a:close/>
                <a:moveTo>
                  <a:pt x="58" y="94"/>
                </a:moveTo>
                <a:lnTo>
                  <a:pt x="94" y="94"/>
                </a:lnTo>
                <a:lnTo>
                  <a:pt x="94" y="129"/>
                </a:lnTo>
                <a:lnTo>
                  <a:pt x="58" y="129"/>
                </a:lnTo>
                <a:lnTo>
                  <a:pt x="58" y="94"/>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2" name="Freeform 158"/>
          <p:cNvSpPr>
            <a:spLocks/>
          </p:cNvSpPr>
          <p:nvPr userDrawn="1"/>
        </p:nvSpPr>
        <p:spPr bwMode="auto">
          <a:xfrm>
            <a:off x="3082925" y="-7359377"/>
            <a:ext cx="633413" cy="92075"/>
          </a:xfrm>
          <a:custGeom>
            <a:avLst/>
            <a:gdLst>
              <a:gd name="T0" fmla="*/ 34 w 399"/>
              <a:gd name="T1" fmla="*/ 0 h 58"/>
              <a:gd name="T2" fmla="*/ 367 w 399"/>
              <a:gd name="T3" fmla="*/ 0 h 58"/>
              <a:gd name="T4" fmla="*/ 399 w 399"/>
              <a:gd name="T5" fmla="*/ 58 h 58"/>
              <a:gd name="T6" fmla="*/ 0 w 399"/>
              <a:gd name="T7" fmla="*/ 58 h 58"/>
              <a:gd name="T8" fmla="*/ 34 w 399"/>
              <a:gd name="T9" fmla="*/ 0 h 58"/>
            </a:gdLst>
            <a:ahLst/>
            <a:cxnLst>
              <a:cxn ang="0">
                <a:pos x="T0" y="T1"/>
              </a:cxn>
              <a:cxn ang="0">
                <a:pos x="T2" y="T3"/>
              </a:cxn>
              <a:cxn ang="0">
                <a:pos x="T4" y="T5"/>
              </a:cxn>
              <a:cxn ang="0">
                <a:pos x="T6" y="T7"/>
              </a:cxn>
              <a:cxn ang="0">
                <a:pos x="T8" y="T9"/>
              </a:cxn>
            </a:cxnLst>
            <a:rect l="0" t="0" r="r" b="b"/>
            <a:pathLst>
              <a:path w="399" h="58">
                <a:moveTo>
                  <a:pt x="34" y="0"/>
                </a:moveTo>
                <a:lnTo>
                  <a:pt x="367" y="0"/>
                </a:lnTo>
                <a:lnTo>
                  <a:pt x="399" y="58"/>
                </a:lnTo>
                <a:lnTo>
                  <a:pt x="0" y="58"/>
                </a:lnTo>
                <a:lnTo>
                  <a:pt x="3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3" name="Rectangle 159"/>
          <p:cNvSpPr>
            <a:spLocks noChangeArrowheads="1"/>
          </p:cNvSpPr>
          <p:nvPr userDrawn="1"/>
        </p:nvSpPr>
        <p:spPr bwMode="auto">
          <a:xfrm>
            <a:off x="3114675" y="-7257777"/>
            <a:ext cx="576263" cy="296863"/>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4" name="Rectangle 160"/>
          <p:cNvSpPr>
            <a:spLocks noChangeArrowheads="1"/>
          </p:cNvSpPr>
          <p:nvPr userDrawn="1"/>
        </p:nvSpPr>
        <p:spPr bwMode="auto">
          <a:xfrm>
            <a:off x="3146425" y="-7219677"/>
            <a:ext cx="101600"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5" name="Rectangle 161"/>
          <p:cNvSpPr>
            <a:spLocks noChangeArrowheads="1"/>
          </p:cNvSpPr>
          <p:nvPr userDrawn="1"/>
        </p:nvSpPr>
        <p:spPr bwMode="auto">
          <a:xfrm>
            <a:off x="3282950" y="-7219677"/>
            <a:ext cx="984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6" name="Rectangle 162"/>
          <p:cNvSpPr>
            <a:spLocks noChangeArrowheads="1"/>
          </p:cNvSpPr>
          <p:nvPr userDrawn="1"/>
        </p:nvSpPr>
        <p:spPr bwMode="auto">
          <a:xfrm>
            <a:off x="3419475" y="-7219677"/>
            <a:ext cx="984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7" name="Rectangle 163"/>
          <p:cNvSpPr>
            <a:spLocks noChangeArrowheads="1"/>
          </p:cNvSpPr>
          <p:nvPr userDrawn="1"/>
        </p:nvSpPr>
        <p:spPr bwMode="auto">
          <a:xfrm>
            <a:off x="3552825" y="-7219677"/>
            <a:ext cx="103188"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8" name="Rectangle 164"/>
          <p:cNvSpPr>
            <a:spLocks noChangeArrowheads="1"/>
          </p:cNvSpPr>
          <p:nvPr userDrawn="1"/>
        </p:nvSpPr>
        <p:spPr bwMode="auto">
          <a:xfrm>
            <a:off x="3146425" y="-7149827"/>
            <a:ext cx="101600"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9" name="Rectangle 165"/>
          <p:cNvSpPr>
            <a:spLocks noChangeArrowheads="1"/>
          </p:cNvSpPr>
          <p:nvPr userDrawn="1"/>
        </p:nvSpPr>
        <p:spPr bwMode="auto">
          <a:xfrm>
            <a:off x="3282950" y="-7149827"/>
            <a:ext cx="98425"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0" name="Rectangle 166"/>
          <p:cNvSpPr>
            <a:spLocks noChangeArrowheads="1"/>
          </p:cNvSpPr>
          <p:nvPr userDrawn="1"/>
        </p:nvSpPr>
        <p:spPr bwMode="auto">
          <a:xfrm>
            <a:off x="3419475" y="-7149827"/>
            <a:ext cx="98425"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1" name="Rectangle 167"/>
          <p:cNvSpPr>
            <a:spLocks noChangeArrowheads="1"/>
          </p:cNvSpPr>
          <p:nvPr userDrawn="1"/>
        </p:nvSpPr>
        <p:spPr bwMode="auto">
          <a:xfrm>
            <a:off x="3552825" y="-7149827"/>
            <a:ext cx="103188"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2" name="Rectangle 168"/>
          <p:cNvSpPr>
            <a:spLocks noChangeArrowheads="1"/>
          </p:cNvSpPr>
          <p:nvPr userDrawn="1"/>
        </p:nvSpPr>
        <p:spPr bwMode="auto">
          <a:xfrm>
            <a:off x="3146425" y="-7089502"/>
            <a:ext cx="101600"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3" name="Rectangle 169"/>
          <p:cNvSpPr>
            <a:spLocks noChangeArrowheads="1"/>
          </p:cNvSpPr>
          <p:nvPr userDrawn="1"/>
        </p:nvSpPr>
        <p:spPr bwMode="auto">
          <a:xfrm>
            <a:off x="3282950" y="-7089502"/>
            <a:ext cx="984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4" name="Rectangle 170"/>
          <p:cNvSpPr>
            <a:spLocks noChangeArrowheads="1"/>
          </p:cNvSpPr>
          <p:nvPr userDrawn="1"/>
        </p:nvSpPr>
        <p:spPr bwMode="auto">
          <a:xfrm>
            <a:off x="3419475" y="-7089502"/>
            <a:ext cx="984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5" name="Rectangle 171"/>
          <p:cNvSpPr>
            <a:spLocks noChangeArrowheads="1"/>
          </p:cNvSpPr>
          <p:nvPr userDrawn="1"/>
        </p:nvSpPr>
        <p:spPr bwMode="auto">
          <a:xfrm>
            <a:off x="3552825" y="-7089502"/>
            <a:ext cx="103188"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6" name="Rectangle 172"/>
          <p:cNvSpPr>
            <a:spLocks noChangeArrowheads="1"/>
          </p:cNvSpPr>
          <p:nvPr userDrawn="1"/>
        </p:nvSpPr>
        <p:spPr bwMode="auto">
          <a:xfrm>
            <a:off x="3146425" y="-7021240"/>
            <a:ext cx="101600"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7" name="Rectangle 173"/>
          <p:cNvSpPr>
            <a:spLocks noChangeArrowheads="1"/>
          </p:cNvSpPr>
          <p:nvPr userDrawn="1"/>
        </p:nvSpPr>
        <p:spPr bwMode="auto">
          <a:xfrm>
            <a:off x="3282950" y="-7021240"/>
            <a:ext cx="98425"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8" name="Rectangle 174"/>
          <p:cNvSpPr>
            <a:spLocks noChangeArrowheads="1"/>
          </p:cNvSpPr>
          <p:nvPr userDrawn="1"/>
        </p:nvSpPr>
        <p:spPr bwMode="auto">
          <a:xfrm>
            <a:off x="3419475" y="-7021240"/>
            <a:ext cx="98425"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9" name="Rectangle 175"/>
          <p:cNvSpPr>
            <a:spLocks noChangeArrowheads="1"/>
          </p:cNvSpPr>
          <p:nvPr userDrawn="1"/>
        </p:nvSpPr>
        <p:spPr bwMode="auto">
          <a:xfrm>
            <a:off x="3552825" y="-7021240"/>
            <a:ext cx="103188"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0" name="Freeform 176"/>
          <p:cNvSpPr>
            <a:spLocks/>
          </p:cNvSpPr>
          <p:nvPr userDrawn="1"/>
        </p:nvSpPr>
        <p:spPr bwMode="auto">
          <a:xfrm>
            <a:off x="3700462" y="-7153002"/>
            <a:ext cx="82550" cy="195263"/>
          </a:xfrm>
          <a:custGeom>
            <a:avLst/>
            <a:gdLst>
              <a:gd name="T0" fmla="*/ 11 w 26"/>
              <a:gd name="T1" fmla="*/ 0 h 61"/>
              <a:gd name="T2" fmla="*/ 15 w 26"/>
              <a:gd name="T3" fmla="*/ 1 h 61"/>
              <a:gd name="T4" fmla="*/ 16 w 26"/>
              <a:gd name="T5" fmla="*/ 4 h 61"/>
              <a:gd name="T6" fmla="*/ 15 w 26"/>
              <a:gd name="T7" fmla="*/ 6 h 61"/>
              <a:gd name="T8" fmla="*/ 16 w 26"/>
              <a:gd name="T9" fmla="*/ 8 h 61"/>
              <a:gd name="T10" fmla="*/ 20 w 26"/>
              <a:gd name="T11" fmla="*/ 10 h 61"/>
              <a:gd name="T12" fmla="*/ 21 w 26"/>
              <a:gd name="T13" fmla="*/ 12 h 61"/>
              <a:gd name="T14" fmla="*/ 22 w 26"/>
              <a:gd name="T15" fmla="*/ 18 h 61"/>
              <a:gd name="T16" fmla="*/ 23 w 26"/>
              <a:gd name="T17" fmla="*/ 23 h 61"/>
              <a:gd name="T18" fmla="*/ 21 w 26"/>
              <a:gd name="T19" fmla="*/ 28 h 61"/>
              <a:gd name="T20" fmla="*/ 20 w 26"/>
              <a:gd name="T21" fmla="*/ 30 h 61"/>
              <a:gd name="T22" fmla="*/ 20 w 26"/>
              <a:gd name="T23" fmla="*/ 31 h 61"/>
              <a:gd name="T24" fmla="*/ 18 w 26"/>
              <a:gd name="T25" fmla="*/ 37 h 61"/>
              <a:gd name="T26" fmla="*/ 21 w 26"/>
              <a:gd name="T27" fmla="*/ 43 h 61"/>
              <a:gd name="T28" fmla="*/ 24 w 26"/>
              <a:gd name="T29" fmla="*/ 51 h 61"/>
              <a:gd name="T30" fmla="*/ 26 w 26"/>
              <a:gd name="T31" fmla="*/ 57 h 61"/>
              <a:gd name="T32" fmla="*/ 24 w 26"/>
              <a:gd name="T33" fmla="*/ 58 h 61"/>
              <a:gd name="T34" fmla="*/ 20 w 26"/>
              <a:gd name="T35" fmla="*/ 59 h 61"/>
              <a:gd name="T36" fmla="*/ 17 w 26"/>
              <a:gd name="T37" fmla="*/ 58 h 61"/>
              <a:gd name="T38" fmla="*/ 18 w 26"/>
              <a:gd name="T39" fmla="*/ 56 h 61"/>
              <a:gd name="T40" fmla="*/ 17 w 26"/>
              <a:gd name="T41" fmla="*/ 53 h 61"/>
              <a:gd name="T42" fmla="*/ 17 w 26"/>
              <a:gd name="T43" fmla="*/ 48 h 61"/>
              <a:gd name="T44" fmla="*/ 16 w 26"/>
              <a:gd name="T45" fmla="*/ 45 h 61"/>
              <a:gd name="T46" fmla="*/ 15 w 26"/>
              <a:gd name="T47" fmla="*/ 46 h 61"/>
              <a:gd name="T48" fmla="*/ 13 w 26"/>
              <a:gd name="T49" fmla="*/ 50 h 61"/>
              <a:gd name="T50" fmla="*/ 11 w 26"/>
              <a:gd name="T51" fmla="*/ 54 h 61"/>
              <a:gd name="T52" fmla="*/ 7 w 26"/>
              <a:gd name="T53" fmla="*/ 60 h 61"/>
              <a:gd name="T54" fmla="*/ 5 w 26"/>
              <a:gd name="T55" fmla="*/ 60 h 61"/>
              <a:gd name="T56" fmla="*/ 1 w 26"/>
              <a:gd name="T57" fmla="*/ 59 h 61"/>
              <a:gd name="T58" fmla="*/ 0 w 26"/>
              <a:gd name="T59" fmla="*/ 57 h 61"/>
              <a:gd name="T60" fmla="*/ 2 w 26"/>
              <a:gd name="T61" fmla="*/ 56 h 61"/>
              <a:gd name="T62" fmla="*/ 6 w 26"/>
              <a:gd name="T63" fmla="*/ 51 h 61"/>
              <a:gd name="T64" fmla="*/ 9 w 26"/>
              <a:gd name="T65" fmla="*/ 48 h 61"/>
              <a:gd name="T66" fmla="*/ 9 w 26"/>
              <a:gd name="T67" fmla="*/ 44 h 61"/>
              <a:gd name="T68" fmla="*/ 9 w 26"/>
              <a:gd name="T69" fmla="*/ 42 h 61"/>
              <a:gd name="T70" fmla="*/ 10 w 26"/>
              <a:gd name="T71" fmla="*/ 41 h 61"/>
              <a:gd name="T72" fmla="*/ 12 w 26"/>
              <a:gd name="T73" fmla="*/ 36 h 61"/>
              <a:gd name="T74" fmla="*/ 9 w 26"/>
              <a:gd name="T75" fmla="*/ 31 h 61"/>
              <a:gd name="T76" fmla="*/ 8 w 26"/>
              <a:gd name="T77" fmla="*/ 30 h 61"/>
              <a:gd name="T78" fmla="*/ 8 w 26"/>
              <a:gd name="T79" fmla="*/ 27 h 61"/>
              <a:gd name="T80" fmla="*/ 8 w 26"/>
              <a:gd name="T81" fmla="*/ 25 h 61"/>
              <a:gd name="T82" fmla="*/ 8 w 26"/>
              <a:gd name="T83" fmla="*/ 23 h 61"/>
              <a:gd name="T84" fmla="*/ 8 w 26"/>
              <a:gd name="T85" fmla="*/ 21 h 61"/>
              <a:gd name="T86" fmla="*/ 8 w 26"/>
              <a:gd name="T87" fmla="*/ 19 h 61"/>
              <a:gd name="T88" fmla="*/ 8 w 26"/>
              <a:gd name="T89" fmla="*/ 16 h 61"/>
              <a:gd name="T90" fmla="*/ 8 w 26"/>
              <a:gd name="T91" fmla="*/ 12 h 61"/>
              <a:gd name="T92" fmla="*/ 9 w 26"/>
              <a:gd name="T93" fmla="*/ 10 h 61"/>
              <a:gd name="T94" fmla="*/ 10 w 26"/>
              <a:gd name="T95" fmla="*/ 9 h 61"/>
              <a:gd name="T96" fmla="*/ 11 w 26"/>
              <a:gd name="T97" fmla="*/ 8 h 61"/>
              <a:gd name="T98" fmla="*/ 10 w 26"/>
              <a:gd name="T99" fmla="*/ 6 h 61"/>
              <a:gd name="T100" fmla="*/ 9 w 26"/>
              <a:gd name="T101" fmla="*/ 5 h 61"/>
              <a:gd name="T102" fmla="*/ 9 w 26"/>
              <a:gd name="T103" fmla="*/ 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 h="61">
                <a:moveTo>
                  <a:pt x="10" y="2"/>
                </a:moveTo>
                <a:cubicBezTo>
                  <a:pt x="10" y="1"/>
                  <a:pt x="10" y="1"/>
                  <a:pt x="10" y="1"/>
                </a:cubicBezTo>
                <a:cubicBezTo>
                  <a:pt x="11" y="0"/>
                  <a:pt x="11" y="0"/>
                  <a:pt x="11" y="0"/>
                </a:cubicBezTo>
                <a:cubicBezTo>
                  <a:pt x="12" y="0"/>
                  <a:pt x="12" y="0"/>
                  <a:pt x="12" y="0"/>
                </a:cubicBezTo>
                <a:cubicBezTo>
                  <a:pt x="13" y="0"/>
                  <a:pt x="13" y="0"/>
                  <a:pt x="13" y="0"/>
                </a:cubicBezTo>
                <a:cubicBezTo>
                  <a:pt x="14" y="0"/>
                  <a:pt x="15" y="1"/>
                  <a:pt x="15" y="1"/>
                </a:cubicBezTo>
                <a:cubicBezTo>
                  <a:pt x="15" y="2"/>
                  <a:pt x="15" y="2"/>
                  <a:pt x="15" y="2"/>
                </a:cubicBezTo>
                <a:cubicBezTo>
                  <a:pt x="16" y="3"/>
                  <a:pt x="16" y="3"/>
                  <a:pt x="16" y="3"/>
                </a:cubicBezTo>
                <a:cubicBezTo>
                  <a:pt x="16" y="4"/>
                  <a:pt x="16" y="4"/>
                  <a:pt x="16" y="4"/>
                </a:cubicBezTo>
                <a:cubicBezTo>
                  <a:pt x="16" y="5"/>
                  <a:pt x="16" y="5"/>
                  <a:pt x="16" y="5"/>
                </a:cubicBezTo>
                <a:cubicBezTo>
                  <a:pt x="15" y="5"/>
                  <a:pt x="15" y="5"/>
                  <a:pt x="15" y="5"/>
                </a:cubicBezTo>
                <a:cubicBezTo>
                  <a:pt x="15" y="6"/>
                  <a:pt x="15" y="6"/>
                  <a:pt x="15" y="6"/>
                </a:cubicBezTo>
                <a:cubicBezTo>
                  <a:pt x="16" y="7"/>
                  <a:pt x="16" y="7"/>
                  <a:pt x="16" y="7"/>
                </a:cubicBezTo>
                <a:cubicBezTo>
                  <a:pt x="16" y="7"/>
                  <a:pt x="16" y="7"/>
                  <a:pt x="16" y="7"/>
                </a:cubicBezTo>
                <a:cubicBezTo>
                  <a:pt x="16" y="8"/>
                  <a:pt x="16" y="8"/>
                  <a:pt x="16" y="8"/>
                </a:cubicBezTo>
                <a:cubicBezTo>
                  <a:pt x="16" y="8"/>
                  <a:pt x="16" y="8"/>
                  <a:pt x="17" y="8"/>
                </a:cubicBezTo>
                <a:cubicBezTo>
                  <a:pt x="17" y="9"/>
                  <a:pt x="17" y="9"/>
                  <a:pt x="18" y="9"/>
                </a:cubicBezTo>
                <a:cubicBezTo>
                  <a:pt x="19" y="10"/>
                  <a:pt x="19" y="10"/>
                  <a:pt x="20" y="10"/>
                </a:cubicBezTo>
                <a:cubicBezTo>
                  <a:pt x="20" y="11"/>
                  <a:pt x="20" y="11"/>
                  <a:pt x="20" y="11"/>
                </a:cubicBezTo>
                <a:cubicBezTo>
                  <a:pt x="20" y="11"/>
                  <a:pt x="20" y="11"/>
                  <a:pt x="20" y="11"/>
                </a:cubicBezTo>
                <a:cubicBezTo>
                  <a:pt x="21" y="12"/>
                  <a:pt x="21" y="12"/>
                  <a:pt x="21" y="12"/>
                </a:cubicBezTo>
                <a:cubicBezTo>
                  <a:pt x="21" y="13"/>
                  <a:pt x="21" y="13"/>
                  <a:pt x="21" y="13"/>
                </a:cubicBezTo>
                <a:cubicBezTo>
                  <a:pt x="21" y="13"/>
                  <a:pt x="21" y="15"/>
                  <a:pt x="22" y="16"/>
                </a:cubicBezTo>
                <a:cubicBezTo>
                  <a:pt x="22" y="16"/>
                  <a:pt x="22" y="18"/>
                  <a:pt x="22" y="18"/>
                </a:cubicBezTo>
                <a:cubicBezTo>
                  <a:pt x="22" y="19"/>
                  <a:pt x="22" y="20"/>
                  <a:pt x="23" y="20"/>
                </a:cubicBezTo>
                <a:cubicBezTo>
                  <a:pt x="23" y="20"/>
                  <a:pt x="23" y="22"/>
                  <a:pt x="23" y="22"/>
                </a:cubicBezTo>
                <a:cubicBezTo>
                  <a:pt x="23" y="22"/>
                  <a:pt x="23" y="22"/>
                  <a:pt x="23" y="23"/>
                </a:cubicBezTo>
                <a:cubicBezTo>
                  <a:pt x="23" y="23"/>
                  <a:pt x="23" y="23"/>
                  <a:pt x="23" y="24"/>
                </a:cubicBezTo>
                <a:cubicBezTo>
                  <a:pt x="23" y="24"/>
                  <a:pt x="23" y="25"/>
                  <a:pt x="23" y="26"/>
                </a:cubicBezTo>
                <a:cubicBezTo>
                  <a:pt x="22" y="26"/>
                  <a:pt x="21" y="28"/>
                  <a:pt x="21" y="28"/>
                </a:cubicBezTo>
                <a:cubicBezTo>
                  <a:pt x="21" y="28"/>
                  <a:pt x="21" y="28"/>
                  <a:pt x="21" y="28"/>
                </a:cubicBezTo>
                <a:cubicBezTo>
                  <a:pt x="20" y="29"/>
                  <a:pt x="20" y="29"/>
                  <a:pt x="20" y="29"/>
                </a:cubicBezTo>
                <a:cubicBezTo>
                  <a:pt x="20" y="29"/>
                  <a:pt x="20" y="30"/>
                  <a:pt x="20" y="30"/>
                </a:cubicBezTo>
                <a:cubicBezTo>
                  <a:pt x="20" y="30"/>
                  <a:pt x="21" y="30"/>
                  <a:pt x="21" y="31"/>
                </a:cubicBezTo>
                <a:cubicBezTo>
                  <a:pt x="21" y="31"/>
                  <a:pt x="21" y="31"/>
                  <a:pt x="20" y="31"/>
                </a:cubicBezTo>
                <a:cubicBezTo>
                  <a:pt x="20" y="31"/>
                  <a:pt x="20" y="31"/>
                  <a:pt x="20" y="31"/>
                </a:cubicBezTo>
                <a:cubicBezTo>
                  <a:pt x="19" y="33"/>
                  <a:pt x="19" y="33"/>
                  <a:pt x="19" y="33"/>
                </a:cubicBezTo>
                <a:cubicBezTo>
                  <a:pt x="19" y="33"/>
                  <a:pt x="18" y="35"/>
                  <a:pt x="18" y="35"/>
                </a:cubicBezTo>
                <a:cubicBezTo>
                  <a:pt x="18" y="36"/>
                  <a:pt x="18" y="36"/>
                  <a:pt x="18" y="37"/>
                </a:cubicBezTo>
                <a:cubicBezTo>
                  <a:pt x="18" y="37"/>
                  <a:pt x="18" y="37"/>
                  <a:pt x="18" y="38"/>
                </a:cubicBezTo>
                <a:cubicBezTo>
                  <a:pt x="19" y="38"/>
                  <a:pt x="19" y="39"/>
                  <a:pt x="19" y="39"/>
                </a:cubicBezTo>
                <a:cubicBezTo>
                  <a:pt x="19" y="40"/>
                  <a:pt x="20" y="42"/>
                  <a:pt x="21" y="43"/>
                </a:cubicBezTo>
                <a:cubicBezTo>
                  <a:pt x="21" y="43"/>
                  <a:pt x="21" y="44"/>
                  <a:pt x="22" y="45"/>
                </a:cubicBezTo>
                <a:cubicBezTo>
                  <a:pt x="22" y="45"/>
                  <a:pt x="22" y="46"/>
                  <a:pt x="23" y="47"/>
                </a:cubicBezTo>
                <a:cubicBezTo>
                  <a:pt x="23" y="47"/>
                  <a:pt x="24" y="50"/>
                  <a:pt x="24" y="51"/>
                </a:cubicBezTo>
                <a:cubicBezTo>
                  <a:pt x="24" y="51"/>
                  <a:pt x="24" y="52"/>
                  <a:pt x="25" y="53"/>
                </a:cubicBezTo>
                <a:cubicBezTo>
                  <a:pt x="25" y="53"/>
                  <a:pt x="25" y="55"/>
                  <a:pt x="25" y="56"/>
                </a:cubicBezTo>
                <a:cubicBezTo>
                  <a:pt x="26" y="57"/>
                  <a:pt x="26" y="57"/>
                  <a:pt x="26" y="57"/>
                </a:cubicBezTo>
                <a:cubicBezTo>
                  <a:pt x="25" y="58"/>
                  <a:pt x="25" y="58"/>
                  <a:pt x="25" y="58"/>
                </a:cubicBezTo>
                <a:cubicBezTo>
                  <a:pt x="25" y="58"/>
                  <a:pt x="25" y="58"/>
                  <a:pt x="25" y="58"/>
                </a:cubicBezTo>
                <a:cubicBezTo>
                  <a:pt x="24" y="58"/>
                  <a:pt x="24" y="58"/>
                  <a:pt x="24" y="58"/>
                </a:cubicBezTo>
                <a:cubicBezTo>
                  <a:pt x="23" y="58"/>
                  <a:pt x="23" y="58"/>
                  <a:pt x="23" y="58"/>
                </a:cubicBezTo>
                <a:cubicBezTo>
                  <a:pt x="23" y="58"/>
                  <a:pt x="23" y="58"/>
                  <a:pt x="22" y="59"/>
                </a:cubicBezTo>
                <a:cubicBezTo>
                  <a:pt x="22" y="59"/>
                  <a:pt x="21" y="59"/>
                  <a:pt x="20" y="59"/>
                </a:cubicBezTo>
                <a:cubicBezTo>
                  <a:pt x="20" y="59"/>
                  <a:pt x="19" y="59"/>
                  <a:pt x="18" y="59"/>
                </a:cubicBezTo>
                <a:cubicBezTo>
                  <a:pt x="18" y="59"/>
                  <a:pt x="17" y="59"/>
                  <a:pt x="17" y="59"/>
                </a:cubicBezTo>
                <a:cubicBezTo>
                  <a:pt x="17" y="58"/>
                  <a:pt x="17" y="58"/>
                  <a:pt x="17" y="58"/>
                </a:cubicBezTo>
                <a:cubicBezTo>
                  <a:pt x="17" y="58"/>
                  <a:pt x="17" y="58"/>
                  <a:pt x="17" y="58"/>
                </a:cubicBezTo>
                <a:cubicBezTo>
                  <a:pt x="18" y="57"/>
                  <a:pt x="18" y="57"/>
                  <a:pt x="18" y="57"/>
                </a:cubicBezTo>
                <a:cubicBezTo>
                  <a:pt x="18" y="56"/>
                  <a:pt x="18" y="56"/>
                  <a:pt x="18" y="56"/>
                </a:cubicBezTo>
                <a:cubicBezTo>
                  <a:pt x="18" y="55"/>
                  <a:pt x="18" y="55"/>
                  <a:pt x="18" y="55"/>
                </a:cubicBezTo>
                <a:cubicBezTo>
                  <a:pt x="18" y="54"/>
                  <a:pt x="18" y="54"/>
                  <a:pt x="18" y="54"/>
                </a:cubicBezTo>
                <a:cubicBezTo>
                  <a:pt x="17" y="53"/>
                  <a:pt x="17" y="53"/>
                  <a:pt x="17" y="53"/>
                </a:cubicBezTo>
                <a:cubicBezTo>
                  <a:pt x="17" y="53"/>
                  <a:pt x="17" y="52"/>
                  <a:pt x="17" y="52"/>
                </a:cubicBezTo>
                <a:cubicBezTo>
                  <a:pt x="17" y="51"/>
                  <a:pt x="17" y="50"/>
                  <a:pt x="17" y="50"/>
                </a:cubicBezTo>
                <a:cubicBezTo>
                  <a:pt x="17" y="48"/>
                  <a:pt x="17" y="48"/>
                  <a:pt x="17" y="48"/>
                </a:cubicBezTo>
                <a:cubicBezTo>
                  <a:pt x="16" y="47"/>
                  <a:pt x="16" y="47"/>
                  <a:pt x="16" y="47"/>
                </a:cubicBezTo>
                <a:cubicBezTo>
                  <a:pt x="16" y="46"/>
                  <a:pt x="16" y="46"/>
                  <a:pt x="16" y="46"/>
                </a:cubicBezTo>
                <a:cubicBezTo>
                  <a:pt x="16" y="46"/>
                  <a:pt x="16" y="46"/>
                  <a:pt x="16" y="45"/>
                </a:cubicBezTo>
                <a:cubicBezTo>
                  <a:pt x="16" y="45"/>
                  <a:pt x="16" y="44"/>
                  <a:pt x="16" y="44"/>
                </a:cubicBezTo>
                <a:cubicBezTo>
                  <a:pt x="16" y="43"/>
                  <a:pt x="16" y="43"/>
                  <a:pt x="16" y="43"/>
                </a:cubicBezTo>
                <a:cubicBezTo>
                  <a:pt x="16" y="43"/>
                  <a:pt x="15" y="46"/>
                  <a:pt x="15" y="46"/>
                </a:cubicBezTo>
                <a:cubicBezTo>
                  <a:pt x="15" y="46"/>
                  <a:pt x="15" y="47"/>
                  <a:pt x="14" y="47"/>
                </a:cubicBezTo>
                <a:cubicBezTo>
                  <a:pt x="14" y="47"/>
                  <a:pt x="14" y="48"/>
                  <a:pt x="14" y="48"/>
                </a:cubicBezTo>
                <a:cubicBezTo>
                  <a:pt x="14" y="49"/>
                  <a:pt x="13" y="50"/>
                  <a:pt x="13" y="50"/>
                </a:cubicBezTo>
                <a:cubicBezTo>
                  <a:pt x="13" y="51"/>
                  <a:pt x="13" y="51"/>
                  <a:pt x="12" y="52"/>
                </a:cubicBezTo>
                <a:cubicBezTo>
                  <a:pt x="12" y="52"/>
                  <a:pt x="12" y="53"/>
                  <a:pt x="12" y="53"/>
                </a:cubicBezTo>
                <a:cubicBezTo>
                  <a:pt x="11" y="54"/>
                  <a:pt x="11" y="53"/>
                  <a:pt x="11" y="54"/>
                </a:cubicBezTo>
                <a:cubicBezTo>
                  <a:pt x="10" y="55"/>
                  <a:pt x="9" y="58"/>
                  <a:pt x="9" y="59"/>
                </a:cubicBezTo>
                <a:cubicBezTo>
                  <a:pt x="8" y="59"/>
                  <a:pt x="8" y="60"/>
                  <a:pt x="8" y="60"/>
                </a:cubicBezTo>
                <a:cubicBezTo>
                  <a:pt x="7" y="60"/>
                  <a:pt x="7" y="60"/>
                  <a:pt x="7" y="60"/>
                </a:cubicBezTo>
                <a:cubicBezTo>
                  <a:pt x="7" y="61"/>
                  <a:pt x="7" y="61"/>
                  <a:pt x="7" y="61"/>
                </a:cubicBezTo>
                <a:cubicBezTo>
                  <a:pt x="7" y="61"/>
                  <a:pt x="7" y="61"/>
                  <a:pt x="6" y="61"/>
                </a:cubicBezTo>
                <a:cubicBezTo>
                  <a:pt x="5" y="61"/>
                  <a:pt x="5" y="60"/>
                  <a:pt x="5" y="60"/>
                </a:cubicBezTo>
                <a:cubicBezTo>
                  <a:pt x="4" y="60"/>
                  <a:pt x="4" y="60"/>
                  <a:pt x="4" y="60"/>
                </a:cubicBezTo>
                <a:cubicBezTo>
                  <a:pt x="3" y="60"/>
                  <a:pt x="3" y="60"/>
                  <a:pt x="2" y="59"/>
                </a:cubicBezTo>
                <a:cubicBezTo>
                  <a:pt x="2" y="59"/>
                  <a:pt x="2" y="59"/>
                  <a:pt x="1" y="59"/>
                </a:cubicBezTo>
                <a:cubicBezTo>
                  <a:pt x="0" y="58"/>
                  <a:pt x="0" y="58"/>
                  <a:pt x="0" y="58"/>
                </a:cubicBezTo>
                <a:cubicBezTo>
                  <a:pt x="0" y="57"/>
                  <a:pt x="0" y="57"/>
                  <a:pt x="0" y="57"/>
                </a:cubicBezTo>
                <a:cubicBezTo>
                  <a:pt x="0" y="57"/>
                  <a:pt x="0" y="57"/>
                  <a:pt x="0" y="57"/>
                </a:cubicBezTo>
                <a:cubicBezTo>
                  <a:pt x="1" y="57"/>
                  <a:pt x="1" y="57"/>
                  <a:pt x="1" y="57"/>
                </a:cubicBezTo>
                <a:cubicBezTo>
                  <a:pt x="2" y="57"/>
                  <a:pt x="2" y="57"/>
                  <a:pt x="2" y="57"/>
                </a:cubicBezTo>
                <a:cubicBezTo>
                  <a:pt x="2" y="56"/>
                  <a:pt x="2" y="56"/>
                  <a:pt x="2" y="56"/>
                </a:cubicBezTo>
                <a:cubicBezTo>
                  <a:pt x="2" y="56"/>
                  <a:pt x="2" y="56"/>
                  <a:pt x="3" y="55"/>
                </a:cubicBezTo>
                <a:cubicBezTo>
                  <a:pt x="3" y="55"/>
                  <a:pt x="4" y="54"/>
                  <a:pt x="5" y="53"/>
                </a:cubicBezTo>
                <a:cubicBezTo>
                  <a:pt x="5" y="53"/>
                  <a:pt x="6" y="51"/>
                  <a:pt x="6" y="51"/>
                </a:cubicBezTo>
                <a:cubicBezTo>
                  <a:pt x="8" y="49"/>
                  <a:pt x="8" y="49"/>
                  <a:pt x="8" y="49"/>
                </a:cubicBezTo>
                <a:cubicBezTo>
                  <a:pt x="8" y="49"/>
                  <a:pt x="8" y="49"/>
                  <a:pt x="8" y="49"/>
                </a:cubicBezTo>
                <a:cubicBezTo>
                  <a:pt x="9" y="48"/>
                  <a:pt x="9" y="48"/>
                  <a:pt x="9" y="48"/>
                </a:cubicBezTo>
                <a:cubicBezTo>
                  <a:pt x="9" y="48"/>
                  <a:pt x="9" y="46"/>
                  <a:pt x="9" y="46"/>
                </a:cubicBezTo>
                <a:cubicBezTo>
                  <a:pt x="9" y="45"/>
                  <a:pt x="9" y="45"/>
                  <a:pt x="9" y="45"/>
                </a:cubicBezTo>
                <a:cubicBezTo>
                  <a:pt x="9" y="44"/>
                  <a:pt x="9" y="44"/>
                  <a:pt x="9" y="44"/>
                </a:cubicBezTo>
                <a:cubicBezTo>
                  <a:pt x="9" y="43"/>
                  <a:pt x="9" y="43"/>
                  <a:pt x="9" y="43"/>
                </a:cubicBezTo>
                <a:cubicBezTo>
                  <a:pt x="9" y="43"/>
                  <a:pt x="9" y="43"/>
                  <a:pt x="9" y="43"/>
                </a:cubicBezTo>
                <a:cubicBezTo>
                  <a:pt x="9" y="42"/>
                  <a:pt x="9" y="42"/>
                  <a:pt x="9" y="42"/>
                </a:cubicBezTo>
                <a:cubicBezTo>
                  <a:pt x="9" y="42"/>
                  <a:pt x="9" y="42"/>
                  <a:pt x="9" y="42"/>
                </a:cubicBezTo>
                <a:cubicBezTo>
                  <a:pt x="10" y="41"/>
                  <a:pt x="10" y="41"/>
                  <a:pt x="10" y="41"/>
                </a:cubicBezTo>
                <a:cubicBezTo>
                  <a:pt x="10" y="41"/>
                  <a:pt x="10" y="41"/>
                  <a:pt x="10" y="41"/>
                </a:cubicBezTo>
                <a:cubicBezTo>
                  <a:pt x="10" y="40"/>
                  <a:pt x="10" y="40"/>
                  <a:pt x="10" y="40"/>
                </a:cubicBezTo>
                <a:cubicBezTo>
                  <a:pt x="11" y="38"/>
                  <a:pt x="11" y="38"/>
                  <a:pt x="11" y="38"/>
                </a:cubicBezTo>
                <a:cubicBezTo>
                  <a:pt x="12" y="36"/>
                  <a:pt x="12" y="36"/>
                  <a:pt x="12" y="36"/>
                </a:cubicBezTo>
                <a:cubicBezTo>
                  <a:pt x="11" y="35"/>
                  <a:pt x="11" y="35"/>
                  <a:pt x="11" y="35"/>
                </a:cubicBezTo>
                <a:cubicBezTo>
                  <a:pt x="10" y="34"/>
                  <a:pt x="10" y="34"/>
                  <a:pt x="10" y="34"/>
                </a:cubicBezTo>
                <a:cubicBezTo>
                  <a:pt x="9" y="31"/>
                  <a:pt x="9" y="31"/>
                  <a:pt x="9" y="31"/>
                </a:cubicBezTo>
                <a:cubicBezTo>
                  <a:pt x="8" y="31"/>
                  <a:pt x="8" y="31"/>
                  <a:pt x="8" y="31"/>
                </a:cubicBezTo>
                <a:cubicBezTo>
                  <a:pt x="8" y="31"/>
                  <a:pt x="8" y="31"/>
                  <a:pt x="8" y="31"/>
                </a:cubicBezTo>
                <a:cubicBezTo>
                  <a:pt x="8" y="30"/>
                  <a:pt x="8" y="30"/>
                  <a:pt x="8" y="30"/>
                </a:cubicBezTo>
                <a:cubicBezTo>
                  <a:pt x="8" y="29"/>
                  <a:pt x="8" y="29"/>
                  <a:pt x="8" y="29"/>
                </a:cubicBezTo>
                <a:cubicBezTo>
                  <a:pt x="8" y="28"/>
                  <a:pt x="8" y="28"/>
                  <a:pt x="8" y="28"/>
                </a:cubicBezTo>
                <a:cubicBezTo>
                  <a:pt x="8" y="27"/>
                  <a:pt x="8" y="27"/>
                  <a:pt x="8" y="27"/>
                </a:cubicBezTo>
                <a:cubicBezTo>
                  <a:pt x="8" y="27"/>
                  <a:pt x="8" y="27"/>
                  <a:pt x="8" y="26"/>
                </a:cubicBezTo>
                <a:cubicBezTo>
                  <a:pt x="8" y="26"/>
                  <a:pt x="8" y="26"/>
                  <a:pt x="8" y="25"/>
                </a:cubicBezTo>
                <a:cubicBezTo>
                  <a:pt x="8" y="25"/>
                  <a:pt x="8" y="25"/>
                  <a:pt x="8" y="25"/>
                </a:cubicBezTo>
                <a:cubicBezTo>
                  <a:pt x="8" y="24"/>
                  <a:pt x="8" y="24"/>
                  <a:pt x="8" y="24"/>
                </a:cubicBezTo>
                <a:cubicBezTo>
                  <a:pt x="8" y="24"/>
                  <a:pt x="8" y="24"/>
                  <a:pt x="8" y="24"/>
                </a:cubicBezTo>
                <a:cubicBezTo>
                  <a:pt x="8" y="23"/>
                  <a:pt x="8" y="23"/>
                  <a:pt x="8" y="23"/>
                </a:cubicBezTo>
                <a:cubicBezTo>
                  <a:pt x="9" y="22"/>
                  <a:pt x="9" y="22"/>
                  <a:pt x="9" y="22"/>
                </a:cubicBezTo>
                <a:cubicBezTo>
                  <a:pt x="9" y="22"/>
                  <a:pt x="9" y="22"/>
                  <a:pt x="9" y="22"/>
                </a:cubicBezTo>
                <a:cubicBezTo>
                  <a:pt x="8" y="21"/>
                  <a:pt x="8" y="21"/>
                  <a:pt x="8" y="21"/>
                </a:cubicBezTo>
                <a:cubicBezTo>
                  <a:pt x="9" y="21"/>
                  <a:pt x="9" y="21"/>
                  <a:pt x="9" y="21"/>
                </a:cubicBezTo>
                <a:cubicBezTo>
                  <a:pt x="8" y="20"/>
                  <a:pt x="8" y="20"/>
                  <a:pt x="8" y="20"/>
                </a:cubicBezTo>
                <a:cubicBezTo>
                  <a:pt x="8" y="19"/>
                  <a:pt x="8" y="19"/>
                  <a:pt x="8" y="19"/>
                </a:cubicBezTo>
                <a:cubicBezTo>
                  <a:pt x="8" y="18"/>
                  <a:pt x="8" y="18"/>
                  <a:pt x="8" y="18"/>
                </a:cubicBezTo>
                <a:cubicBezTo>
                  <a:pt x="8" y="17"/>
                  <a:pt x="8" y="17"/>
                  <a:pt x="8" y="17"/>
                </a:cubicBezTo>
                <a:cubicBezTo>
                  <a:pt x="8" y="16"/>
                  <a:pt x="8" y="16"/>
                  <a:pt x="8" y="16"/>
                </a:cubicBezTo>
                <a:cubicBezTo>
                  <a:pt x="8" y="16"/>
                  <a:pt x="8" y="15"/>
                  <a:pt x="8" y="15"/>
                </a:cubicBezTo>
                <a:cubicBezTo>
                  <a:pt x="8" y="14"/>
                  <a:pt x="8" y="13"/>
                  <a:pt x="8" y="13"/>
                </a:cubicBezTo>
                <a:cubicBezTo>
                  <a:pt x="8" y="12"/>
                  <a:pt x="8" y="12"/>
                  <a:pt x="8" y="12"/>
                </a:cubicBezTo>
                <a:cubicBezTo>
                  <a:pt x="8" y="11"/>
                  <a:pt x="8" y="11"/>
                  <a:pt x="8" y="11"/>
                </a:cubicBezTo>
                <a:cubicBezTo>
                  <a:pt x="8" y="11"/>
                  <a:pt x="8" y="10"/>
                  <a:pt x="8" y="10"/>
                </a:cubicBezTo>
                <a:cubicBezTo>
                  <a:pt x="9" y="10"/>
                  <a:pt x="9" y="10"/>
                  <a:pt x="9" y="10"/>
                </a:cubicBezTo>
                <a:cubicBezTo>
                  <a:pt x="9" y="9"/>
                  <a:pt x="9" y="9"/>
                  <a:pt x="9" y="9"/>
                </a:cubicBezTo>
                <a:cubicBezTo>
                  <a:pt x="10" y="9"/>
                  <a:pt x="10" y="9"/>
                  <a:pt x="10" y="9"/>
                </a:cubicBezTo>
                <a:cubicBezTo>
                  <a:pt x="10" y="9"/>
                  <a:pt x="10" y="9"/>
                  <a:pt x="10" y="9"/>
                </a:cubicBezTo>
                <a:cubicBezTo>
                  <a:pt x="11" y="9"/>
                  <a:pt x="11" y="9"/>
                  <a:pt x="11" y="9"/>
                </a:cubicBezTo>
                <a:cubicBezTo>
                  <a:pt x="11" y="8"/>
                  <a:pt x="11" y="8"/>
                  <a:pt x="11" y="8"/>
                </a:cubicBezTo>
                <a:cubicBezTo>
                  <a:pt x="11" y="8"/>
                  <a:pt x="11" y="8"/>
                  <a:pt x="11" y="8"/>
                </a:cubicBezTo>
                <a:cubicBezTo>
                  <a:pt x="10" y="8"/>
                  <a:pt x="10" y="8"/>
                  <a:pt x="10" y="8"/>
                </a:cubicBezTo>
                <a:cubicBezTo>
                  <a:pt x="10" y="7"/>
                  <a:pt x="10" y="7"/>
                  <a:pt x="10" y="7"/>
                </a:cubicBezTo>
                <a:cubicBezTo>
                  <a:pt x="10" y="6"/>
                  <a:pt x="10" y="6"/>
                  <a:pt x="10" y="6"/>
                </a:cubicBezTo>
                <a:cubicBezTo>
                  <a:pt x="9" y="6"/>
                  <a:pt x="9" y="6"/>
                  <a:pt x="9" y="6"/>
                </a:cubicBezTo>
                <a:cubicBezTo>
                  <a:pt x="9" y="5"/>
                  <a:pt x="9" y="5"/>
                  <a:pt x="9" y="5"/>
                </a:cubicBezTo>
                <a:cubicBezTo>
                  <a:pt x="9" y="5"/>
                  <a:pt x="9" y="5"/>
                  <a:pt x="9" y="5"/>
                </a:cubicBezTo>
                <a:cubicBezTo>
                  <a:pt x="9" y="4"/>
                  <a:pt x="9" y="4"/>
                  <a:pt x="9" y="4"/>
                </a:cubicBezTo>
                <a:cubicBezTo>
                  <a:pt x="9" y="3"/>
                  <a:pt x="9" y="3"/>
                  <a:pt x="9" y="3"/>
                </a:cubicBezTo>
                <a:cubicBezTo>
                  <a:pt x="9" y="3"/>
                  <a:pt x="9" y="3"/>
                  <a:pt x="9" y="3"/>
                </a:cubicBezTo>
                <a:cubicBezTo>
                  <a:pt x="9" y="2"/>
                  <a:pt x="9" y="2"/>
                  <a:pt x="9" y="2"/>
                </a:cubicBezTo>
                <a:cubicBezTo>
                  <a:pt x="10" y="2"/>
                  <a:pt x="10" y="2"/>
                  <a:pt x="10" y="2"/>
                </a:cubicBezTo>
              </a:path>
            </a:pathLst>
          </a:custGeom>
          <a:solidFill>
            <a:srgbClr val="EF7B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1" name="Freeform 177"/>
          <p:cNvSpPr>
            <a:spLocks/>
          </p:cNvSpPr>
          <p:nvPr userDrawn="1"/>
        </p:nvSpPr>
        <p:spPr bwMode="auto">
          <a:xfrm>
            <a:off x="3773487" y="-7153002"/>
            <a:ext cx="82550" cy="198438"/>
          </a:xfrm>
          <a:custGeom>
            <a:avLst/>
            <a:gdLst>
              <a:gd name="T0" fmla="*/ 18 w 26"/>
              <a:gd name="T1" fmla="*/ 8 h 62"/>
              <a:gd name="T2" fmla="*/ 21 w 26"/>
              <a:gd name="T3" fmla="*/ 10 h 62"/>
              <a:gd name="T4" fmla="*/ 25 w 26"/>
              <a:gd name="T5" fmla="*/ 12 h 62"/>
              <a:gd name="T6" fmla="*/ 25 w 26"/>
              <a:gd name="T7" fmla="*/ 15 h 62"/>
              <a:gd name="T8" fmla="*/ 26 w 26"/>
              <a:gd name="T9" fmla="*/ 19 h 62"/>
              <a:gd name="T10" fmla="*/ 26 w 26"/>
              <a:gd name="T11" fmla="*/ 22 h 62"/>
              <a:gd name="T12" fmla="*/ 26 w 26"/>
              <a:gd name="T13" fmla="*/ 25 h 62"/>
              <a:gd name="T14" fmla="*/ 25 w 26"/>
              <a:gd name="T15" fmla="*/ 27 h 62"/>
              <a:gd name="T16" fmla="*/ 25 w 26"/>
              <a:gd name="T17" fmla="*/ 29 h 62"/>
              <a:gd name="T18" fmla="*/ 25 w 26"/>
              <a:gd name="T19" fmla="*/ 32 h 62"/>
              <a:gd name="T20" fmla="*/ 21 w 26"/>
              <a:gd name="T21" fmla="*/ 34 h 62"/>
              <a:gd name="T22" fmla="*/ 19 w 26"/>
              <a:gd name="T23" fmla="*/ 41 h 62"/>
              <a:gd name="T24" fmla="*/ 20 w 26"/>
              <a:gd name="T25" fmla="*/ 43 h 62"/>
              <a:gd name="T26" fmla="*/ 23 w 26"/>
              <a:gd name="T27" fmla="*/ 49 h 62"/>
              <a:gd name="T28" fmla="*/ 25 w 26"/>
              <a:gd name="T29" fmla="*/ 57 h 62"/>
              <a:gd name="T30" fmla="*/ 24 w 26"/>
              <a:gd name="T31" fmla="*/ 59 h 62"/>
              <a:gd name="T32" fmla="*/ 19 w 26"/>
              <a:gd name="T33" fmla="*/ 59 h 62"/>
              <a:gd name="T34" fmla="*/ 18 w 26"/>
              <a:gd name="T35" fmla="*/ 58 h 62"/>
              <a:gd name="T36" fmla="*/ 19 w 26"/>
              <a:gd name="T37" fmla="*/ 56 h 62"/>
              <a:gd name="T38" fmla="*/ 18 w 26"/>
              <a:gd name="T39" fmla="*/ 51 h 62"/>
              <a:gd name="T40" fmla="*/ 17 w 26"/>
              <a:gd name="T41" fmla="*/ 48 h 62"/>
              <a:gd name="T42" fmla="*/ 14 w 26"/>
              <a:gd name="T43" fmla="*/ 57 h 62"/>
              <a:gd name="T44" fmla="*/ 11 w 26"/>
              <a:gd name="T45" fmla="*/ 59 h 62"/>
              <a:gd name="T46" fmla="*/ 10 w 26"/>
              <a:gd name="T47" fmla="*/ 62 h 62"/>
              <a:gd name="T48" fmla="*/ 7 w 26"/>
              <a:gd name="T49" fmla="*/ 60 h 62"/>
              <a:gd name="T50" fmla="*/ 5 w 26"/>
              <a:gd name="T51" fmla="*/ 59 h 62"/>
              <a:gd name="T52" fmla="*/ 4 w 26"/>
              <a:gd name="T53" fmla="*/ 57 h 62"/>
              <a:gd name="T54" fmla="*/ 7 w 26"/>
              <a:gd name="T55" fmla="*/ 57 h 62"/>
              <a:gd name="T56" fmla="*/ 9 w 26"/>
              <a:gd name="T57" fmla="*/ 55 h 62"/>
              <a:gd name="T58" fmla="*/ 10 w 26"/>
              <a:gd name="T59" fmla="*/ 51 h 62"/>
              <a:gd name="T60" fmla="*/ 11 w 26"/>
              <a:gd name="T61" fmla="*/ 47 h 62"/>
              <a:gd name="T62" fmla="*/ 13 w 26"/>
              <a:gd name="T63" fmla="*/ 43 h 62"/>
              <a:gd name="T64" fmla="*/ 14 w 26"/>
              <a:gd name="T65" fmla="*/ 40 h 62"/>
              <a:gd name="T66" fmla="*/ 11 w 26"/>
              <a:gd name="T67" fmla="*/ 34 h 62"/>
              <a:gd name="T68" fmla="*/ 10 w 26"/>
              <a:gd name="T69" fmla="*/ 30 h 62"/>
              <a:gd name="T70" fmla="*/ 10 w 26"/>
              <a:gd name="T71" fmla="*/ 25 h 62"/>
              <a:gd name="T72" fmla="*/ 10 w 26"/>
              <a:gd name="T73" fmla="*/ 20 h 62"/>
              <a:gd name="T74" fmla="*/ 7 w 26"/>
              <a:gd name="T75" fmla="*/ 24 h 62"/>
              <a:gd name="T76" fmla="*/ 4 w 26"/>
              <a:gd name="T77" fmla="*/ 28 h 62"/>
              <a:gd name="T78" fmla="*/ 2 w 26"/>
              <a:gd name="T79" fmla="*/ 29 h 62"/>
              <a:gd name="T80" fmla="*/ 0 w 26"/>
              <a:gd name="T81" fmla="*/ 29 h 62"/>
              <a:gd name="T82" fmla="*/ 0 w 26"/>
              <a:gd name="T83" fmla="*/ 27 h 62"/>
              <a:gd name="T84" fmla="*/ 2 w 26"/>
              <a:gd name="T85" fmla="*/ 25 h 62"/>
              <a:gd name="T86" fmla="*/ 4 w 26"/>
              <a:gd name="T87" fmla="*/ 20 h 62"/>
              <a:gd name="T88" fmla="*/ 6 w 26"/>
              <a:gd name="T89" fmla="*/ 16 h 62"/>
              <a:gd name="T90" fmla="*/ 8 w 26"/>
              <a:gd name="T91" fmla="*/ 12 h 62"/>
              <a:gd name="T92" fmla="*/ 10 w 26"/>
              <a:gd name="T93" fmla="*/ 9 h 62"/>
              <a:gd name="T94" fmla="*/ 11 w 26"/>
              <a:gd name="T95" fmla="*/ 8 h 62"/>
              <a:gd name="T96" fmla="*/ 11 w 26"/>
              <a:gd name="T97" fmla="*/ 7 h 62"/>
              <a:gd name="T98" fmla="*/ 10 w 26"/>
              <a:gd name="T99" fmla="*/ 7 h 62"/>
              <a:gd name="T100" fmla="*/ 10 w 26"/>
              <a:gd name="T101" fmla="*/ 5 h 62"/>
              <a:gd name="T102" fmla="*/ 10 w 26"/>
              <a:gd name="T103" fmla="*/ 2 h 62"/>
              <a:gd name="T104" fmla="*/ 13 w 26"/>
              <a:gd name="T105" fmla="*/ 0 h 62"/>
              <a:gd name="T106" fmla="*/ 16 w 26"/>
              <a:gd name="T107" fmla="*/ 2 h 62"/>
              <a:gd name="T108" fmla="*/ 17 w 26"/>
              <a:gd name="T109" fmla="*/ 5 h 62"/>
              <a:gd name="T110" fmla="*/ 18 w 26"/>
              <a:gd name="T111" fmla="*/ 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6" h="62">
                <a:moveTo>
                  <a:pt x="18" y="7"/>
                </a:moveTo>
                <a:cubicBezTo>
                  <a:pt x="18" y="8"/>
                  <a:pt x="18" y="8"/>
                  <a:pt x="18" y="8"/>
                </a:cubicBezTo>
                <a:cubicBezTo>
                  <a:pt x="18" y="8"/>
                  <a:pt x="18" y="8"/>
                  <a:pt x="18" y="8"/>
                </a:cubicBezTo>
                <a:cubicBezTo>
                  <a:pt x="19" y="9"/>
                  <a:pt x="19" y="9"/>
                  <a:pt x="19" y="9"/>
                </a:cubicBezTo>
                <a:cubicBezTo>
                  <a:pt x="20" y="9"/>
                  <a:pt x="20" y="9"/>
                  <a:pt x="20" y="9"/>
                </a:cubicBezTo>
                <a:cubicBezTo>
                  <a:pt x="21" y="10"/>
                  <a:pt x="21" y="10"/>
                  <a:pt x="21" y="10"/>
                </a:cubicBezTo>
                <a:cubicBezTo>
                  <a:pt x="23" y="11"/>
                  <a:pt x="23" y="11"/>
                  <a:pt x="23" y="11"/>
                </a:cubicBezTo>
                <a:cubicBezTo>
                  <a:pt x="24" y="11"/>
                  <a:pt x="24" y="11"/>
                  <a:pt x="24" y="11"/>
                </a:cubicBezTo>
                <a:cubicBezTo>
                  <a:pt x="25" y="12"/>
                  <a:pt x="25" y="12"/>
                  <a:pt x="25" y="12"/>
                </a:cubicBezTo>
                <a:cubicBezTo>
                  <a:pt x="25" y="13"/>
                  <a:pt x="25" y="13"/>
                  <a:pt x="25" y="13"/>
                </a:cubicBezTo>
                <a:cubicBezTo>
                  <a:pt x="25" y="14"/>
                  <a:pt x="25" y="14"/>
                  <a:pt x="25" y="14"/>
                </a:cubicBezTo>
                <a:cubicBezTo>
                  <a:pt x="25" y="15"/>
                  <a:pt x="25" y="15"/>
                  <a:pt x="25" y="15"/>
                </a:cubicBezTo>
                <a:cubicBezTo>
                  <a:pt x="25" y="16"/>
                  <a:pt x="25" y="16"/>
                  <a:pt x="25" y="16"/>
                </a:cubicBezTo>
                <a:cubicBezTo>
                  <a:pt x="25" y="16"/>
                  <a:pt x="25" y="17"/>
                  <a:pt x="25" y="17"/>
                </a:cubicBezTo>
                <a:cubicBezTo>
                  <a:pt x="26" y="18"/>
                  <a:pt x="26" y="19"/>
                  <a:pt x="26" y="19"/>
                </a:cubicBezTo>
                <a:cubicBezTo>
                  <a:pt x="26" y="20"/>
                  <a:pt x="26" y="20"/>
                  <a:pt x="26" y="21"/>
                </a:cubicBezTo>
                <a:cubicBezTo>
                  <a:pt x="26" y="21"/>
                  <a:pt x="26" y="21"/>
                  <a:pt x="26" y="21"/>
                </a:cubicBezTo>
                <a:cubicBezTo>
                  <a:pt x="26" y="22"/>
                  <a:pt x="26" y="22"/>
                  <a:pt x="26" y="22"/>
                </a:cubicBezTo>
                <a:cubicBezTo>
                  <a:pt x="26" y="23"/>
                  <a:pt x="26" y="23"/>
                  <a:pt x="26" y="23"/>
                </a:cubicBezTo>
                <a:cubicBezTo>
                  <a:pt x="26" y="24"/>
                  <a:pt x="26" y="24"/>
                  <a:pt x="26" y="24"/>
                </a:cubicBezTo>
                <a:cubicBezTo>
                  <a:pt x="26" y="25"/>
                  <a:pt x="26" y="24"/>
                  <a:pt x="26" y="25"/>
                </a:cubicBezTo>
                <a:cubicBezTo>
                  <a:pt x="26" y="26"/>
                  <a:pt x="26" y="26"/>
                  <a:pt x="26" y="26"/>
                </a:cubicBezTo>
                <a:cubicBezTo>
                  <a:pt x="26" y="27"/>
                  <a:pt x="26" y="27"/>
                  <a:pt x="26" y="27"/>
                </a:cubicBezTo>
                <a:cubicBezTo>
                  <a:pt x="25" y="27"/>
                  <a:pt x="25" y="27"/>
                  <a:pt x="25" y="27"/>
                </a:cubicBezTo>
                <a:cubicBezTo>
                  <a:pt x="25" y="28"/>
                  <a:pt x="25" y="28"/>
                  <a:pt x="25" y="28"/>
                </a:cubicBezTo>
                <a:cubicBezTo>
                  <a:pt x="25" y="28"/>
                  <a:pt x="25" y="28"/>
                  <a:pt x="25" y="28"/>
                </a:cubicBezTo>
                <a:cubicBezTo>
                  <a:pt x="25" y="29"/>
                  <a:pt x="25" y="29"/>
                  <a:pt x="25" y="29"/>
                </a:cubicBezTo>
                <a:cubicBezTo>
                  <a:pt x="25" y="30"/>
                  <a:pt x="25" y="30"/>
                  <a:pt x="25" y="30"/>
                </a:cubicBezTo>
                <a:cubicBezTo>
                  <a:pt x="24" y="31"/>
                  <a:pt x="24" y="31"/>
                  <a:pt x="24" y="31"/>
                </a:cubicBezTo>
                <a:cubicBezTo>
                  <a:pt x="25" y="32"/>
                  <a:pt x="25" y="32"/>
                  <a:pt x="25" y="32"/>
                </a:cubicBezTo>
                <a:cubicBezTo>
                  <a:pt x="22" y="32"/>
                  <a:pt x="22" y="32"/>
                  <a:pt x="22" y="32"/>
                </a:cubicBezTo>
                <a:cubicBezTo>
                  <a:pt x="22" y="33"/>
                  <a:pt x="22" y="33"/>
                  <a:pt x="22" y="33"/>
                </a:cubicBezTo>
                <a:cubicBezTo>
                  <a:pt x="21" y="34"/>
                  <a:pt x="21" y="34"/>
                  <a:pt x="21" y="34"/>
                </a:cubicBezTo>
                <a:cubicBezTo>
                  <a:pt x="21" y="35"/>
                  <a:pt x="21" y="35"/>
                  <a:pt x="21" y="35"/>
                </a:cubicBezTo>
                <a:cubicBezTo>
                  <a:pt x="21" y="36"/>
                  <a:pt x="20" y="37"/>
                  <a:pt x="20" y="38"/>
                </a:cubicBezTo>
                <a:cubicBezTo>
                  <a:pt x="20" y="39"/>
                  <a:pt x="19" y="40"/>
                  <a:pt x="19" y="41"/>
                </a:cubicBezTo>
                <a:cubicBezTo>
                  <a:pt x="19" y="41"/>
                  <a:pt x="19" y="41"/>
                  <a:pt x="19" y="41"/>
                </a:cubicBezTo>
                <a:cubicBezTo>
                  <a:pt x="20" y="42"/>
                  <a:pt x="20" y="42"/>
                  <a:pt x="20" y="42"/>
                </a:cubicBezTo>
                <a:cubicBezTo>
                  <a:pt x="20" y="43"/>
                  <a:pt x="20" y="43"/>
                  <a:pt x="20" y="43"/>
                </a:cubicBezTo>
                <a:cubicBezTo>
                  <a:pt x="21" y="44"/>
                  <a:pt x="21" y="44"/>
                  <a:pt x="21" y="44"/>
                </a:cubicBezTo>
                <a:cubicBezTo>
                  <a:pt x="21" y="45"/>
                  <a:pt x="22" y="46"/>
                  <a:pt x="22" y="47"/>
                </a:cubicBezTo>
                <a:cubicBezTo>
                  <a:pt x="22" y="47"/>
                  <a:pt x="23" y="49"/>
                  <a:pt x="23" y="49"/>
                </a:cubicBezTo>
                <a:cubicBezTo>
                  <a:pt x="23" y="49"/>
                  <a:pt x="24" y="52"/>
                  <a:pt x="24" y="52"/>
                </a:cubicBezTo>
                <a:cubicBezTo>
                  <a:pt x="24" y="52"/>
                  <a:pt x="25" y="55"/>
                  <a:pt x="25" y="56"/>
                </a:cubicBezTo>
                <a:cubicBezTo>
                  <a:pt x="25" y="56"/>
                  <a:pt x="25" y="57"/>
                  <a:pt x="25" y="57"/>
                </a:cubicBezTo>
                <a:cubicBezTo>
                  <a:pt x="26" y="58"/>
                  <a:pt x="26" y="58"/>
                  <a:pt x="26" y="58"/>
                </a:cubicBezTo>
                <a:cubicBezTo>
                  <a:pt x="25" y="59"/>
                  <a:pt x="25" y="59"/>
                  <a:pt x="25" y="59"/>
                </a:cubicBezTo>
                <a:cubicBezTo>
                  <a:pt x="25" y="59"/>
                  <a:pt x="25" y="59"/>
                  <a:pt x="24" y="59"/>
                </a:cubicBezTo>
                <a:cubicBezTo>
                  <a:pt x="23" y="59"/>
                  <a:pt x="23" y="59"/>
                  <a:pt x="22" y="59"/>
                </a:cubicBezTo>
                <a:cubicBezTo>
                  <a:pt x="22" y="59"/>
                  <a:pt x="22" y="59"/>
                  <a:pt x="21" y="59"/>
                </a:cubicBezTo>
                <a:cubicBezTo>
                  <a:pt x="20" y="59"/>
                  <a:pt x="20" y="59"/>
                  <a:pt x="19" y="59"/>
                </a:cubicBezTo>
                <a:cubicBezTo>
                  <a:pt x="19" y="59"/>
                  <a:pt x="18" y="59"/>
                  <a:pt x="17" y="59"/>
                </a:cubicBezTo>
                <a:cubicBezTo>
                  <a:pt x="17" y="59"/>
                  <a:pt x="17" y="59"/>
                  <a:pt x="17" y="59"/>
                </a:cubicBezTo>
                <a:cubicBezTo>
                  <a:pt x="17" y="59"/>
                  <a:pt x="17" y="59"/>
                  <a:pt x="18" y="58"/>
                </a:cubicBezTo>
                <a:cubicBezTo>
                  <a:pt x="18" y="58"/>
                  <a:pt x="18" y="58"/>
                  <a:pt x="19" y="58"/>
                </a:cubicBezTo>
                <a:cubicBezTo>
                  <a:pt x="19" y="58"/>
                  <a:pt x="20" y="58"/>
                  <a:pt x="20" y="57"/>
                </a:cubicBezTo>
                <a:cubicBezTo>
                  <a:pt x="20" y="57"/>
                  <a:pt x="19" y="56"/>
                  <a:pt x="19" y="56"/>
                </a:cubicBezTo>
                <a:cubicBezTo>
                  <a:pt x="19" y="55"/>
                  <a:pt x="19" y="55"/>
                  <a:pt x="19" y="54"/>
                </a:cubicBezTo>
                <a:cubicBezTo>
                  <a:pt x="19" y="54"/>
                  <a:pt x="19" y="52"/>
                  <a:pt x="19" y="52"/>
                </a:cubicBezTo>
                <a:cubicBezTo>
                  <a:pt x="18" y="51"/>
                  <a:pt x="18" y="51"/>
                  <a:pt x="18" y="51"/>
                </a:cubicBezTo>
                <a:cubicBezTo>
                  <a:pt x="18" y="51"/>
                  <a:pt x="18" y="51"/>
                  <a:pt x="18" y="51"/>
                </a:cubicBezTo>
                <a:cubicBezTo>
                  <a:pt x="18" y="50"/>
                  <a:pt x="18" y="50"/>
                  <a:pt x="17" y="49"/>
                </a:cubicBezTo>
                <a:cubicBezTo>
                  <a:pt x="17" y="48"/>
                  <a:pt x="17" y="48"/>
                  <a:pt x="17" y="48"/>
                </a:cubicBezTo>
                <a:cubicBezTo>
                  <a:pt x="16" y="50"/>
                  <a:pt x="16" y="50"/>
                  <a:pt x="16" y="50"/>
                </a:cubicBezTo>
                <a:cubicBezTo>
                  <a:pt x="16" y="50"/>
                  <a:pt x="15" y="53"/>
                  <a:pt x="15" y="53"/>
                </a:cubicBezTo>
                <a:cubicBezTo>
                  <a:pt x="15" y="54"/>
                  <a:pt x="14" y="57"/>
                  <a:pt x="14" y="57"/>
                </a:cubicBezTo>
                <a:cubicBezTo>
                  <a:pt x="13" y="59"/>
                  <a:pt x="13" y="59"/>
                  <a:pt x="13" y="59"/>
                </a:cubicBezTo>
                <a:cubicBezTo>
                  <a:pt x="13" y="59"/>
                  <a:pt x="13" y="59"/>
                  <a:pt x="13" y="59"/>
                </a:cubicBezTo>
                <a:cubicBezTo>
                  <a:pt x="11" y="59"/>
                  <a:pt x="11" y="59"/>
                  <a:pt x="11" y="59"/>
                </a:cubicBezTo>
                <a:cubicBezTo>
                  <a:pt x="11" y="60"/>
                  <a:pt x="11" y="60"/>
                  <a:pt x="11" y="60"/>
                </a:cubicBezTo>
                <a:cubicBezTo>
                  <a:pt x="10" y="61"/>
                  <a:pt x="10" y="61"/>
                  <a:pt x="10" y="61"/>
                </a:cubicBezTo>
                <a:cubicBezTo>
                  <a:pt x="10" y="62"/>
                  <a:pt x="10" y="62"/>
                  <a:pt x="10" y="62"/>
                </a:cubicBezTo>
                <a:cubicBezTo>
                  <a:pt x="9" y="61"/>
                  <a:pt x="9" y="61"/>
                  <a:pt x="9" y="61"/>
                </a:cubicBezTo>
                <a:cubicBezTo>
                  <a:pt x="7" y="61"/>
                  <a:pt x="7" y="61"/>
                  <a:pt x="7" y="61"/>
                </a:cubicBezTo>
                <a:cubicBezTo>
                  <a:pt x="7" y="60"/>
                  <a:pt x="7" y="60"/>
                  <a:pt x="7" y="60"/>
                </a:cubicBezTo>
                <a:cubicBezTo>
                  <a:pt x="7" y="60"/>
                  <a:pt x="7" y="60"/>
                  <a:pt x="7" y="60"/>
                </a:cubicBezTo>
                <a:cubicBezTo>
                  <a:pt x="6" y="59"/>
                  <a:pt x="6" y="59"/>
                  <a:pt x="6" y="59"/>
                </a:cubicBezTo>
                <a:cubicBezTo>
                  <a:pt x="6" y="59"/>
                  <a:pt x="6" y="59"/>
                  <a:pt x="5" y="59"/>
                </a:cubicBezTo>
                <a:cubicBezTo>
                  <a:pt x="5" y="59"/>
                  <a:pt x="5" y="58"/>
                  <a:pt x="5" y="58"/>
                </a:cubicBezTo>
                <a:cubicBezTo>
                  <a:pt x="4" y="57"/>
                  <a:pt x="4" y="57"/>
                  <a:pt x="4" y="57"/>
                </a:cubicBezTo>
                <a:cubicBezTo>
                  <a:pt x="4" y="57"/>
                  <a:pt x="4" y="57"/>
                  <a:pt x="4" y="57"/>
                </a:cubicBezTo>
                <a:cubicBezTo>
                  <a:pt x="5" y="57"/>
                  <a:pt x="5" y="57"/>
                  <a:pt x="5" y="57"/>
                </a:cubicBezTo>
                <a:cubicBezTo>
                  <a:pt x="5" y="56"/>
                  <a:pt x="5" y="57"/>
                  <a:pt x="6" y="57"/>
                </a:cubicBezTo>
                <a:cubicBezTo>
                  <a:pt x="7" y="57"/>
                  <a:pt x="7" y="57"/>
                  <a:pt x="7" y="57"/>
                </a:cubicBezTo>
                <a:cubicBezTo>
                  <a:pt x="7" y="57"/>
                  <a:pt x="7" y="57"/>
                  <a:pt x="7" y="57"/>
                </a:cubicBezTo>
                <a:cubicBezTo>
                  <a:pt x="8" y="56"/>
                  <a:pt x="8" y="56"/>
                  <a:pt x="8" y="56"/>
                </a:cubicBezTo>
                <a:cubicBezTo>
                  <a:pt x="8" y="56"/>
                  <a:pt x="8" y="55"/>
                  <a:pt x="9" y="55"/>
                </a:cubicBezTo>
                <a:cubicBezTo>
                  <a:pt x="9" y="54"/>
                  <a:pt x="9" y="54"/>
                  <a:pt x="9" y="53"/>
                </a:cubicBezTo>
                <a:cubicBezTo>
                  <a:pt x="10" y="53"/>
                  <a:pt x="10" y="52"/>
                  <a:pt x="10" y="52"/>
                </a:cubicBezTo>
                <a:cubicBezTo>
                  <a:pt x="10" y="51"/>
                  <a:pt x="10" y="51"/>
                  <a:pt x="10" y="51"/>
                </a:cubicBezTo>
                <a:cubicBezTo>
                  <a:pt x="10" y="50"/>
                  <a:pt x="10" y="50"/>
                  <a:pt x="10" y="50"/>
                </a:cubicBezTo>
                <a:cubicBezTo>
                  <a:pt x="10" y="49"/>
                  <a:pt x="10" y="49"/>
                  <a:pt x="10" y="48"/>
                </a:cubicBezTo>
                <a:cubicBezTo>
                  <a:pt x="11" y="48"/>
                  <a:pt x="11" y="47"/>
                  <a:pt x="11" y="47"/>
                </a:cubicBezTo>
                <a:cubicBezTo>
                  <a:pt x="12" y="45"/>
                  <a:pt x="12" y="45"/>
                  <a:pt x="12" y="45"/>
                </a:cubicBezTo>
                <a:cubicBezTo>
                  <a:pt x="12" y="44"/>
                  <a:pt x="12" y="44"/>
                  <a:pt x="12" y="44"/>
                </a:cubicBezTo>
                <a:cubicBezTo>
                  <a:pt x="12" y="44"/>
                  <a:pt x="13" y="44"/>
                  <a:pt x="13" y="43"/>
                </a:cubicBezTo>
                <a:cubicBezTo>
                  <a:pt x="13" y="43"/>
                  <a:pt x="13" y="43"/>
                  <a:pt x="13" y="42"/>
                </a:cubicBezTo>
                <a:cubicBezTo>
                  <a:pt x="13" y="42"/>
                  <a:pt x="13" y="41"/>
                  <a:pt x="13" y="41"/>
                </a:cubicBezTo>
                <a:cubicBezTo>
                  <a:pt x="14" y="40"/>
                  <a:pt x="14" y="40"/>
                  <a:pt x="14" y="40"/>
                </a:cubicBezTo>
                <a:cubicBezTo>
                  <a:pt x="12" y="34"/>
                  <a:pt x="12" y="34"/>
                  <a:pt x="12" y="34"/>
                </a:cubicBezTo>
                <a:cubicBezTo>
                  <a:pt x="12" y="34"/>
                  <a:pt x="12" y="34"/>
                  <a:pt x="12" y="34"/>
                </a:cubicBezTo>
                <a:cubicBezTo>
                  <a:pt x="11" y="34"/>
                  <a:pt x="11" y="34"/>
                  <a:pt x="11" y="34"/>
                </a:cubicBezTo>
                <a:cubicBezTo>
                  <a:pt x="11" y="33"/>
                  <a:pt x="11" y="33"/>
                  <a:pt x="11" y="33"/>
                </a:cubicBezTo>
                <a:cubicBezTo>
                  <a:pt x="11" y="31"/>
                  <a:pt x="11" y="31"/>
                  <a:pt x="11" y="31"/>
                </a:cubicBezTo>
                <a:cubicBezTo>
                  <a:pt x="10" y="31"/>
                  <a:pt x="10" y="30"/>
                  <a:pt x="10" y="30"/>
                </a:cubicBezTo>
                <a:cubicBezTo>
                  <a:pt x="10" y="29"/>
                  <a:pt x="10" y="28"/>
                  <a:pt x="10" y="28"/>
                </a:cubicBezTo>
                <a:cubicBezTo>
                  <a:pt x="10" y="28"/>
                  <a:pt x="10" y="27"/>
                  <a:pt x="10" y="26"/>
                </a:cubicBezTo>
                <a:cubicBezTo>
                  <a:pt x="10" y="26"/>
                  <a:pt x="10" y="25"/>
                  <a:pt x="10" y="25"/>
                </a:cubicBezTo>
                <a:cubicBezTo>
                  <a:pt x="11" y="24"/>
                  <a:pt x="11" y="24"/>
                  <a:pt x="11" y="24"/>
                </a:cubicBezTo>
                <a:cubicBezTo>
                  <a:pt x="10" y="22"/>
                  <a:pt x="10" y="22"/>
                  <a:pt x="10" y="22"/>
                </a:cubicBezTo>
                <a:cubicBezTo>
                  <a:pt x="10" y="20"/>
                  <a:pt x="10" y="20"/>
                  <a:pt x="10" y="20"/>
                </a:cubicBezTo>
                <a:cubicBezTo>
                  <a:pt x="10" y="20"/>
                  <a:pt x="9" y="21"/>
                  <a:pt x="9" y="22"/>
                </a:cubicBezTo>
                <a:cubicBezTo>
                  <a:pt x="8" y="23"/>
                  <a:pt x="8" y="23"/>
                  <a:pt x="8" y="23"/>
                </a:cubicBezTo>
                <a:cubicBezTo>
                  <a:pt x="7" y="24"/>
                  <a:pt x="7" y="24"/>
                  <a:pt x="7" y="24"/>
                </a:cubicBezTo>
                <a:cubicBezTo>
                  <a:pt x="6" y="25"/>
                  <a:pt x="6" y="25"/>
                  <a:pt x="6" y="25"/>
                </a:cubicBezTo>
                <a:cubicBezTo>
                  <a:pt x="5" y="26"/>
                  <a:pt x="5" y="26"/>
                  <a:pt x="5" y="26"/>
                </a:cubicBezTo>
                <a:cubicBezTo>
                  <a:pt x="4" y="28"/>
                  <a:pt x="4" y="28"/>
                  <a:pt x="4" y="28"/>
                </a:cubicBezTo>
                <a:cubicBezTo>
                  <a:pt x="4" y="29"/>
                  <a:pt x="4" y="29"/>
                  <a:pt x="4" y="29"/>
                </a:cubicBezTo>
                <a:cubicBezTo>
                  <a:pt x="3" y="29"/>
                  <a:pt x="3" y="29"/>
                  <a:pt x="3" y="29"/>
                </a:cubicBezTo>
                <a:cubicBezTo>
                  <a:pt x="2" y="29"/>
                  <a:pt x="2" y="29"/>
                  <a:pt x="2" y="29"/>
                </a:cubicBezTo>
                <a:cubicBezTo>
                  <a:pt x="2" y="29"/>
                  <a:pt x="2" y="29"/>
                  <a:pt x="2" y="29"/>
                </a:cubicBezTo>
                <a:cubicBezTo>
                  <a:pt x="1" y="29"/>
                  <a:pt x="1" y="29"/>
                  <a:pt x="1" y="29"/>
                </a:cubicBezTo>
                <a:cubicBezTo>
                  <a:pt x="0" y="29"/>
                  <a:pt x="0" y="29"/>
                  <a:pt x="0" y="29"/>
                </a:cubicBezTo>
                <a:cubicBezTo>
                  <a:pt x="0" y="29"/>
                  <a:pt x="0" y="29"/>
                  <a:pt x="0" y="29"/>
                </a:cubicBezTo>
                <a:cubicBezTo>
                  <a:pt x="0" y="28"/>
                  <a:pt x="0" y="28"/>
                  <a:pt x="0" y="28"/>
                </a:cubicBezTo>
                <a:cubicBezTo>
                  <a:pt x="0" y="27"/>
                  <a:pt x="0" y="27"/>
                  <a:pt x="0" y="27"/>
                </a:cubicBezTo>
                <a:cubicBezTo>
                  <a:pt x="1" y="26"/>
                  <a:pt x="1" y="26"/>
                  <a:pt x="1" y="26"/>
                </a:cubicBezTo>
                <a:cubicBezTo>
                  <a:pt x="1" y="26"/>
                  <a:pt x="1" y="26"/>
                  <a:pt x="1" y="26"/>
                </a:cubicBezTo>
                <a:cubicBezTo>
                  <a:pt x="2" y="25"/>
                  <a:pt x="2" y="25"/>
                  <a:pt x="2" y="25"/>
                </a:cubicBezTo>
                <a:cubicBezTo>
                  <a:pt x="2" y="25"/>
                  <a:pt x="2" y="24"/>
                  <a:pt x="2" y="24"/>
                </a:cubicBezTo>
                <a:cubicBezTo>
                  <a:pt x="3" y="23"/>
                  <a:pt x="3" y="22"/>
                  <a:pt x="3" y="22"/>
                </a:cubicBezTo>
                <a:cubicBezTo>
                  <a:pt x="3" y="21"/>
                  <a:pt x="4" y="20"/>
                  <a:pt x="4" y="20"/>
                </a:cubicBezTo>
                <a:cubicBezTo>
                  <a:pt x="4" y="19"/>
                  <a:pt x="5" y="19"/>
                  <a:pt x="5" y="18"/>
                </a:cubicBezTo>
                <a:cubicBezTo>
                  <a:pt x="5" y="18"/>
                  <a:pt x="6" y="18"/>
                  <a:pt x="6" y="17"/>
                </a:cubicBezTo>
                <a:cubicBezTo>
                  <a:pt x="6" y="17"/>
                  <a:pt x="6" y="16"/>
                  <a:pt x="6" y="16"/>
                </a:cubicBezTo>
                <a:cubicBezTo>
                  <a:pt x="7" y="15"/>
                  <a:pt x="7" y="15"/>
                  <a:pt x="7" y="15"/>
                </a:cubicBezTo>
                <a:cubicBezTo>
                  <a:pt x="7" y="14"/>
                  <a:pt x="7" y="14"/>
                  <a:pt x="7" y="13"/>
                </a:cubicBezTo>
                <a:cubicBezTo>
                  <a:pt x="8" y="13"/>
                  <a:pt x="8" y="13"/>
                  <a:pt x="8" y="12"/>
                </a:cubicBezTo>
                <a:cubicBezTo>
                  <a:pt x="8" y="11"/>
                  <a:pt x="8" y="11"/>
                  <a:pt x="8" y="11"/>
                </a:cubicBezTo>
                <a:cubicBezTo>
                  <a:pt x="9" y="10"/>
                  <a:pt x="9" y="10"/>
                  <a:pt x="9" y="10"/>
                </a:cubicBezTo>
                <a:cubicBezTo>
                  <a:pt x="10" y="9"/>
                  <a:pt x="10" y="9"/>
                  <a:pt x="10" y="9"/>
                </a:cubicBezTo>
                <a:cubicBezTo>
                  <a:pt x="12" y="9"/>
                  <a:pt x="12" y="9"/>
                  <a:pt x="12" y="9"/>
                </a:cubicBezTo>
                <a:cubicBezTo>
                  <a:pt x="12" y="8"/>
                  <a:pt x="12" y="8"/>
                  <a:pt x="12" y="8"/>
                </a:cubicBezTo>
                <a:cubicBezTo>
                  <a:pt x="11" y="8"/>
                  <a:pt x="11" y="8"/>
                  <a:pt x="11" y="8"/>
                </a:cubicBezTo>
                <a:cubicBezTo>
                  <a:pt x="11" y="8"/>
                  <a:pt x="11" y="8"/>
                  <a:pt x="11" y="8"/>
                </a:cubicBezTo>
                <a:cubicBezTo>
                  <a:pt x="11" y="8"/>
                  <a:pt x="11" y="8"/>
                  <a:pt x="11" y="8"/>
                </a:cubicBezTo>
                <a:cubicBezTo>
                  <a:pt x="11" y="7"/>
                  <a:pt x="11" y="7"/>
                  <a:pt x="11" y="7"/>
                </a:cubicBezTo>
                <a:cubicBezTo>
                  <a:pt x="11" y="7"/>
                  <a:pt x="11" y="7"/>
                  <a:pt x="11" y="7"/>
                </a:cubicBezTo>
                <a:cubicBezTo>
                  <a:pt x="10" y="7"/>
                  <a:pt x="10" y="7"/>
                  <a:pt x="10" y="7"/>
                </a:cubicBezTo>
                <a:cubicBezTo>
                  <a:pt x="10" y="7"/>
                  <a:pt x="10" y="7"/>
                  <a:pt x="10" y="7"/>
                </a:cubicBezTo>
                <a:cubicBezTo>
                  <a:pt x="10" y="6"/>
                  <a:pt x="10" y="6"/>
                  <a:pt x="10" y="6"/>
                </a:cubicBezTo>
                <a:cubicBezTo>
                  <a:pt x="10" y="6"/>
                  <a:pt x="10" y="6"/>
                  <a:pt x="10" y="6"/>
                </a:cubicBezTo>
                <a:cubicBezTo>
                  <a:pt x="10" y="5"/>
                  <a:pt x="10" y="5"/>
                  <a:pt x="10" y="5"/>
                </a:cubicBezTo>
                <a:cubicBezTo>
                  <a:pt x="10" y="4"/>
                  <a:pt x="10" y="4"/>
                  <a:pt x="10" y="4"/>
                </a:cubicBezTo>
                <a:cubicBezTo>
                  <a:pt x="10" y="3"/>
                  <a:pt x="10" y="3"/>
                  <a:pt x="10" y="3"/>
                </a:cubicBezTo>
                <a:cubicBezTo>
                  <a:pt x="10" y="2"/>
                  <a:pt x="10" y="2"/>
                  <a:pt x="10" y="2"/>
                </a:cubicBezTo>
                <a:cubicBezTo>
                  <a:pt x="11" y="1"/>
                  <a:pt x="11" y="1"/>
                  <a:pt x="11" y="1"/>
                </a:cubicBezTo>
                <a:cubicBezTo>
                  <a:pt x="12" y="1"/>
                  <a:pt x="12" y="1"/>
                  <a:pt x="12" y="1"/>
                </a:cubicBezTo>
                <a:cubicBezTo>
                  <a:pt x="13" y="0"/>
                  <a:pt x="13" y="0"/>
                  <a:pt x="13" y="0"/>
                </a:cubicBezTo>
                <a:cubicBezTo>
                  <a:pt x="14" y="0"/>
                  <a:pt x="14" y="0"/>
                  <a:pt x="14" y="0"/>
                </a:cubicBezTo>
                <a:cubicBezTo>
                  <a:pt x="15" y="1"/>
                  <a:pt x="15" y="1"/>
                  <a:pt x="15" y="1"/>
                </a:cubicBezTo>
                <a:cubicBezTo>
                  <a:pt x="16" y="2"/>
                  <a:pt x="16" y="2"/>
                  <a:pt x="16" y="2"/>
                </a:cubicBezTo>
                <a:cubicBezTo>
                  <a:pt x="17" y="3"/>
                  <a:pt x="17" y="3"/>
                  <a:pt x="17" y="3"/>
                </a:cubicBezTo>
                <a:cubicBezTo>
                  <a:pt x="17" y="5"/>
                  <a:pt x="17" y="5"/>
                  <a:pt x="17" y="5"/>
                </a:cubicBezTo>
                <a:cubicBezTo>
                  <a:pt x="17" y="5"/>
                  <a:pt x="17" y="5"/>
                  <a:pt x="17" y="5"/>
                </a:cubicBezTo>
                <a:cubicBezTo>
                  <a:pt x="17" y="6"/>
                  <a:pt x="17" y="6"/>
                  <a:pt x="17" y="6"/>
                </a:cubicBezTo>
                <a:cubicBezTo>
                  <a:pt x="17" y="7"/>
                  <a:pt x="17" y="7"/>
                  <a:pt x="17" y="7"/>
                </a:cubicBezTo>
                <a:cubicBezTo>
                  <a:pt x="18" y="7"/>
                  <a:pt x="18" y="7"/>
                  <a:pt x="18" y="7"/>
                </a:cubicBezTo>
              </a:path>
            </a:pathLst>
          </a:custGeom>
          <a:solidFill>
            <a:srgbClr val="EF7B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2" name="Freeform 178"/>
          <p:cNvSpPr>
            <a:spLocks noEditPoints="1"/>
          </p:cNvSpPr>
          <p:nvPr userDrawn="1"/>
        </p:nvSpPr>
        <p:spPr bwMode="auto">
          <a:xfrm>
            <a:off x="4767262" y="-7587977"/>
            <a:ext cx="250825" cy="620713"/>
          </a:xfrm>
          <a:custGeom>
            <a:avLst/>
            <a:gdLst>
              <a:gd name="T0" fmla="*/ 78 w 158"/>
              <a:gd name="T1" fmla="*/ 0 h 391"/>
              <a:gd name="T2" fmla="*/ 0 w 158"/>
              <a:gd name="T3" fmla="*/ 391 h 391"/>
              <a:gd name="T4" fmla="*/ 158 w 158"/>
              <a:gd name="T5" fmla="*/ 88 h 391"/>
              <a:gd name="T6" fmla="*/ 32 w 158"/>
              <a:gd name="T7" fmla="*/ 310 h 391"/>
              <a:gd name="T8" fmla="*/ 16 w 158"/>
              <a:gd name="T9" fmla="*/ 361 h 391"/>
              <a:gd name="T10" fmla="*/ 16 w 158"/>
              <a:gd name="T11" fmla="*/ 244 h 391"/>
              <a:gd name="T12" fmla="*/ 32 w 158"/>
              <a:gd name="T13" fmla="*/ 294 h 391"/>
              <a:gd name="T14" fmla="*/ 16 w 158"/>
              <a:gd name="T15" fmla="*/ 244 h 391"/>
              <a:gd name="T16" fmla="*/ 32 w 158"/>
              <a:gd name="T17" fmla="*/ 180 h 391"/>
              <a:gd name="T18" fmla="*/ 16 w 158"/>
              <a:gd name="T19" fmla="*/ 230 h 391"/>
              <a:gd name="T20" fmla="*/ 16 w 158"/>
              <a:gd name="T21" fmla="*/ 114 h 391"/>
              <a:gd name="T22" fmla="*/ 32 w 158"/>
              <a:gd name="T23" fmla="*/ 166 h 391"/>
              <a:gd name="T24" fmla="*/ 16 w 158"/>
              <a:gd name="T25" fmla="*/ 114 h 391"/>
              <a:gd name="T26" fmla="*/ 60 w 158"/>
              <a:gd name="T27" fmla="*/ 310 h 391"/>
              <a:gd name="T28" fmla="*/ 44 w 158"/>
              <a:gd name="T29" fmla="*/ 361 h 391"/>
              <a:gd name="T30" fmla="*/ 44 w 158"/>
              <a:gd name="T31" fmla="*/ 244 h 391"/>
              <a:gd name="T32" fmla="*/ 60 w 158"/>
              <a:gd name="T33" fmla="*/ 294 h 391"/>
              <a:gd name="T34" fmla="*/ 44 w 158"/>
              <a:gd name="T35" fmla="*/ 244 h 391"/>
              <a:gd name="T36" fmla="*/ 60 w 158"/>
              <a:gd name="T37" fmla="*/ 180 h 391"/>
              <a:gd name="T38" fmla="*/ 44 w 158"/>
              <a:gd name="T39" fmla="*/ 230 h 391"/>
              <a:gd name="T40" fmla="*/ 44 w 158"/>
              <a:gd name="T41" fmla="*/ 114 h 391"/>
              <a:gd name="T42" fmla="*/ 60 w 158"/>
              <a:gd name="T43" fmla="*/ 166 h 391"/>
              <a:gd name="T44" fmla="*/ 44 w 158"/>
              <a:gd name="T45" fmla="*/ 114 h 391"/>
              <a:gd name="T46" fmla="*/ 60 w 158"/>
              <a:gd name="T47" fmla="*/ 50 h 391"/>
              <a:gd name="T48" fmla="*/ 44 w 158"/>
              <a:gd name="T49" fmla="*/ 102 h 391"/>
              <a:gd name="T50" fmla="*/ 70 w 158"/>
              <a:gd name="T51" fmla="*/ 310 h 391"/>
              <a:gd name="T52" fmla="*/ 88 w 158"/>
              <a:gd name="T53" fmla="*/ 361 h 391"/>
              <a:gd name="T54" fmla="*/ 70 w 158"/>
              <a:gd name="T55" fmla="*/ 310 h 391"/>
              <a:gd name="T56" fmla="*/ 88 w 158"/>
              <a:gd name="T57" fmla="*/ 244 h 391"/>
              <a:gd name="T58" fmla="*/ 70 w 158"/>
              <a:gd name="T59" fmla="*/ 294 h 391"/>
              <a:gd name="T60" fmla="*/ 70 w 158"/>
              <a:gd name="T61" fmla="*/ 180 h 391"/>
              <a:gd name="T62" fmla="*/ 88 w 158"/>
              <a:gd name="T63" fmla="*/ 230 h 391"/>
              <a:gd name="T64" fmla="*/ 70 w 158"/>
              <a:gd name="T65" fmla="*/ 180 h 391"/>
              <a:gd name="T66" fmla="*/ 88 w 158"/>
              <a:gd name="T67" fmla="*/ 114 h 391"/>
              <a:gd name="T68" fmla="*/ 70 w 158"/>
              <a:gd name="T69" fmla="*/ 166 h 391"/>
              <a:gd name="T70" fmla="*/ 70 w 158"/>
              <a:gd name="T71" fmla="*/ 50 h 391"/>
              <a:gd name="T72" fmla="*/ 88 w 158"/>
              <a:gd name="T73" fmla="*/ 102 h 391"/>
              <a:gd name="T74" fmla="*/ 70 w 158"/>
              <a:gd name="T75" fmla="*/ 50 h 391"/>
              <a:gd name="T76" fmla="*/ 114 w 158"/>
              <a:gd name="T77" fmla="*/ 310 h 391"/>
              <a:gd name="T78" fmla="*/ 98 w 158"/>
              <a:gd name="T79" fmla="*/ 361 h 391"/>
              <a:gd name="T80" fmla="*/ 98 w 158"/>
              <a:gd name="T81" fmla="*/ 244 h 391"/>
              <a:gd name="T82" fmla="*/ 114 w 158"/>
              <a:gd name="T83" fmla="*/ 294 h 391"/>
              <a:gd name="T84" fmla="*/ 98 w 158"/>
              <a:gd name="T85" fmla="*/ 244 h 391"/>
              <a:gd name="T86" fmla="*/ 114 w 158"/>
              <a:gd name="T87" fmla="*/ 180 h 391"/>
              <a:gd name="T88" fmla="*/ 98 w 158"/>
              <a:gd name="T89" fmla="*/ 230 h 391"/>
              <a:gd name="T90" fmla="*/ 98 w 158"/>
              <a:gd name="T91" fmla="*/ 114 h 391"/>
              <a:gd name="T92" fmla="*/ 114 w 158"/>
              <a:gd name="T93" fmla="*/ 166 h 391"/>
              <a:gd name="T94" fmla="*/ 98 w 158"/>
              <a:gd name="T95" fmla="*/ 114 h 391"/>
              <a:gd name="T96" fmla="*/ 114 w 158"/>
              <a:gd name="T97" fmla="*/ 50 h 391"/>
              <a:gd name="T98" fmla="*/ 98 w 158"/>
              <a:gd name="T99" fmla="*/ 102 h 391"/>
              <a:gd name="T100" fmla="*/ 126 w 158"/>
              <a:gd name="T101" fmla="*/ 310 h 391"/>
              <a:gd name="T102" fmla="*/ 142 w 158"/>
              <a:gd name="T103" fmla="*/ 361 h 391"/>
              <a:gd name="T104" fmla="*/ 126 w 158"/>
              <a:gd name="T105" fmla="*/ 310 h 391"/>
              <a:gd name="T106" fmla="*/ 142 w 158"/>
              <a:gd name="T107" fmla="*/ 244 h 391"/>
              <a:gd name="T108" fmla="*/ 126 w 158"/>
              <a:gd name="T109" fmla="*/ 294 h 391"/>
              <a:gd name="T110" fmla="*/ 126 w 158"/>
              <a:gd name="T111" fmla="*/ 180 h 391"/>
              <a:gd name="T112" fmla="*/ 142 w 158"/>
              <a:gd name="T113" fmla="*/ 230 h 391"/>
              <a:gd name="T114" fmla="*/ 126 w 158"/>
              <a:gd name="T115" fmla="*/ 180 h 391"/>
              <a:gd name="T116" fmla="*/ 142 w 158"/>
              <a:gd name="T117" fmla="*/ 114 h 391"/>
              <a:gd name="T118" fmla="*/ 126 w 158"/>
              <a:gd name="T119" fmla="*/ 166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8" h="391">
                <a:moveTo>
                  <a:pt x="158" y="88"/>
                </a:moveTo>
                <a:lnTo>
                  <a:pt x="78" y="0"/>
                </a:lnTo>
                <a:lnTo>
                  <a:pt x="0" y="88"/>
                </a:lnTo>
                <a:lnTo>
                  <a:pt x="0" y="391"/>
                </a:lnTo>
                <a:lnTo>
                  <a:pt x="158" y="391"/>
                </a:lnTo>
                <a:lnTo>
                  <a:pt x="158" y="88"/>
                </a:lnTo>
                <a:close/>
                <a:moveTo>
                  <a:pt x="16" y="310"/>
                </a:moveTo>
                <a:lnTo>
                  <a:pt x="32" y="310"/>
                </a:lnTo>
                <a:lnTo>
                  <a:pt x="32" y="361"/>
                </a:lnTo>
                <a:lnTo>
                  <a:pt x="16" y="361"/>
                </a:lnTo>
                <a:lnTo>
                  <a:pt x="16" y="310"/>
                </a:lnTo>
                <a:close/>
                <a:moveTo>
                  <a:pt x="16" y="244"/>
                </a:moveTo>
                <a:lnTo>
                  <a:pt x="32" y="244"/>
                </a:lnTo>
                <a:lnTo>
                  <a:pt x="32" y="294"/>
                </a:lnTo>
                <a:lnTo>
                  <a:pt x="16" y="294"/>
                </a:lnTo>
                <a:lnTo>
                  <a:pt x="16" y="244"/>
                </a:lnTo>
                <a:close/>
                <a:moveTo>
                  <a:pt x="16" y="180"/>
                </a:moveTo>
                <a:lnTo>
                  <a:pt x="32" y="180"/>
                </a:lnTo>
                <a:lnTo>
                  <a:pt x="32" y="230"/>
                </a:lnTo>
                <a:lnTo>
                  <a:pt x="16" y="230"/>
                </a:lnTo>
                <a:lnTo>
                  <a:pt x="16" y="180"/>
                </a:lnTo>
                <a:close/>
                <a:moveTo>
                  <a:pt x="16" y="114"/>
                </a:moveTo>
                <a:lnTo>
                  <a:pt x="32" y="114"/>
                </a:lnTo>
                <a:lnTo>
                  <a:pt x="32" y="166"/>
                </a:lnTo>
                <a:lnTo>
                  <a:pt x="16" y="166"/>
                </a:lnTo>
                <a:lnTo>
                  <a:pt x="16" y="114"/>
                </a:lnTo>
                <a:close/>
                <a:moveTo>
                  <a:pt x="44" y="310"/>
                </a:moveTo>
                <a:lnTo>
                  <a:pt x="60" y="310"/>
                </a:lnTo>
                <a:lnTo>
                  <a:pt x="60" y="361"/>
                </a:lnTo>
                <a:lnTo>
                  <a:pt x="44" y="361"/>
                </a:lnTo>
                <a:lnTo>
                  <a:pt x="44" y="310"/>
                </a:lnTo>
                <a:close/>
                <a:moveTo>
                  <a:pt x="44" y="244"/>
                </a:moveTo>
                <a:lnTo>
                  <a:pt x="60" y="244"/>
                </a:lnTo>
                <a:lnTo>
                  <a:pt x="60" y="294"/>
                </a:lnTo>
                <a:lnTo>
                  <a:pt x="44" y="294"/>
                </a:lnTo>
                <a:lnTo>
                  <a:pt x="44" y="244"/>
                </a:lnTo>
                <a:close/>
                <a:moveTo>
                  <a:pt x="44" y="180"/>
                </a:moveTo>
                <a:lnTo>
                  <a:pt x="60" y="180"/>
                </a:lnTo>
                <a:lnTo>
                  <a:pt x="60" y="230"/>
                </a:lnTo>
                <a:lnTo>
                  <a:pt x="44" y="230"/>
                </a:lnTo>
                <a:lnTo>
                  <a:pt x="44" y="180"/>
                </a:lnTo>
                <a:close/>
                <a:moveTo>
                  <a:pt x="44" y="114"/>
                </a:moveTo>
                <a:lnTo>
                  <a:pt x="60" y="114"/>
                </a:lnTo>
                <a:lnTo>
                  <a:pt x="60" y="166"/>
                </a:lnTo>
                <a:lnTo>
                  <a:pt x="44" y="166"/>
                </a:lnTo>
                <a:lnTo>
                  <a:pt x="44" y="114"/>
                </a:lnTo>
                <a:close/>
                <a:moveTo>
                  <a:pt x="44" y="50"/>
                </a:moveTo>
                <a:lnTo>
                  <a:pt x="60" y="50"/>
                </a:lnTo>
                <a:lnTo>
                  <a:pt x="60" y="102"/>
                </a:lnTo>
                <a:lnTo>
                  <a:pt x="44" y="102"/>
                </a:lnTo>
                <a:lnTo>
                  <a:pt x="44" y="50"/>
                </a:lnTo>
                <a:close/>
                <a:moveTo>
                  <a:pt x="70" y="310"/>
                </a:moveTo>
                <a:lnTo>
                  <a:pt x="88" y="310"/>
                </a:lnTo>
                <a:lnTo>
                  <a:pt x="88" y="361"/>
                </a:lnTo>
                <a:lnTo>
                  <a:pt x="70" y="361"/>
                </a:lnTo>
                <a:lnTo>
                  <a:pt x="70" y="310"/>
                </a:lnTo>
                <a:close/>
                <a:moveTo>
                  <a:pt x="70" y="244"/>
                </a:moveTo>
                <a:lnTo>
                  <a:pt x="88" y="244"/>
                </a:lnTo>
                <a:lnTo>
                  <a:pt x="88" y="294"/>
                </a:lnTo>
                <a:lnTo>
                  <a:pt x="70" y="294"/>
                </a:lnTo>
                <a:lnTo>
                  <a:pt x="70" y="244"/>
                </a:lnTo>
                <a:close/>
                <a:moveTo>
                  <a:pt x="70" y="180"/>
                </a:moveTo>
                <a:lnTo>
                  <a:pt x="88" y="180"/>
                </a:lnTo>
                <a:lnTo>
                  <a:pt x="88" y="230"/>
                </a:lnTo>
                <a:lnTo>
                  <a:pt x="70" y="230"/>
                </a:lnTo>
                <a:lnTo>
                  <a:pt x="70" y="180"/>
                </a:lnTo>
                <a:close/>
                <a:moveTo>
                  <a:pt x="70" y="114"/>
                </a:moveTo>
                <a:lnTo>
                  <a:pt x="88" y="114"/>
                </a:lnTo>
                <a:lnTo>
                  <a:pt x="88" y="166"/>
                </a:lnTo>
                <a:lnTo>
                  <a:pt x="70" y="166"/>
                </a:lnTo>
                <a:lnTo>
                  <a:pt x="70" y="114"/>
                </a:lnTo>
                <a:close/>
                <a:moveTo>
                  <a:pt x="70" y="50"/>
                </a:moveTo>
                <a:lnTo>
                  <a:pt x="88" y="50"/>
                </a:lnTo>
                <a:lnTo>
                  <a:pt x="88" y="102"/>
                </a:lnTo>
                <a:lnTo>
                  <a:pt x="70" y="102"/>
                </a:lnTo>
                <a:lnTo>
                  <a:pt x="70" y="50"/>
                </a:lnTo>
                <a:close/>
                <a:moveTo>
                  <a:pt x="98" y="310"/>
                </a:moveTo>
                <a:lnTo>
                  <a:pt x="114" y="310"/>
                </a:lnTo>
                <a:lnTo>
                  <a:pt x="114" y="361"/>
                </a:lnTo>
                <a:lnTo>
                  <a:pt x="98" y="361"/>
                </a:lnTo>
                <a:lnTo>
                  <a:pt x="98" y="310"/>
                </a:lnTo>
                <a:close/>
                <a:moveTo>
                  <a:pt x="98" y="244"/>
                </a:moveTo>
                <a:lnTo>
                  <a:pt x="114" y="244"/>
                </a:lnTo>
                <a:lnTo>
                  <a:pt x="114" y="294"/>
                </a:lnTo>
                <a:lnTo>
                  <a:pt x="98" y="294"/>
                </a:lnTo>
                <a:lnTo>
                  <a:pt x="98" y="244"/>
                </a:lnTo>
                <a:close/>
                <a:moveTo>
                  <a:pt x="98" y="180"/>
                </a:moveTo>
                <a:lnTo>
                  <a:pt x="114" y="180"/>
                </a:lnTo>
                <a:lnTo>
                  <a:pt x="114" y="230"/>
                </a:lnTo>
                <a:lnTo>
                  <a:pt x="98" y="230"/>
                </a:lnTo>
                <a:lnTo>
                  <a:pt x="98" y="180"/>
                </a:lnTo>
                <a:close/>
                <a:moveTo>
                  <a:pt x="98" y="114"/>
                </a:moveTo>
                <a:lnTo>
                  <a:pt x="114" y="114"/>
                </a:lnTo>
                <a:lnTo>
                  <a:pt x="114" y="166"/>
                </a:lnTo>
                <a:lnTo>
                  <a:pt x="98" y="166"/>
                </a:lnTo>
                <a:lnTo>
                  <a:pt x="98" y="114"/>
                </a:lnTo>
                <a:close/>
                <a:moveTo>
                  <a:pt x="98" y="50"/>
                </a:moveTo>
                <a:lnTo>
                  <a:pt x="114" y="50"/>
                </a:lnTo>
                <a:lnTo>
                  <a:pt x="114" y="102"/>
                </a:lnTo>
                <a:lnTo>
                  <a:pt x="98" y="102"/>
                </a:lnTo>
                <a:lnTo>
                  <a:pt x="98" y="50"/>
                </a:lnTo>
                <a:close/>
                <a:moveTo>
                  <a:pt x="126" y="310"/>
                </a:moveTo>
                <a:lnTo>
                  <a:pt x="142" y="310"/>
                </a:lnTo>
                <a:lnTo>
                  <a:pt x="142" y="361"/>
                </a:lnTo>
                <a:lnTo>
                  <a:pt x="126" y="361"/>
                </a:lnTo>
                <a:lnTo>
                  <a:pt x="126" y="310"/>
                </a:lnTo>
                <a:close/>
                <a:moveTo>
                  <a:pt x="126" y="244"/>
                </a:moveTo>
                <a:lnTo>
                  <a:pt x="142" y="244"/>
                </a:lnTo>
                <a:lnTo>
                  <a:pt x="142" y="294"/>
                </a:lnTo>
                <a:lnTo>
                  <a:pt x="126" y="294"/>
                </a:lnTo>
                <a:lnTo>
                  <a:pt x="126" y="244"/>
                </a:lnTo>
                <a:close/>
                <a:moveTo>
                  <a:pt x="126" y="180"/>
                </a:moveTo>
                <a:lnTo>
                  <a:pt x="142" y="180"/>
                </a:lnTo>
                <a:lnTo>
                  <a:pt x="142" y="230"/>
                </a:lnTo>
                <a:lnTo>
                  <a:pt x="126" y="230"/>
                </a:lnTo>
                <a:lnTo>
                  <a:pt x="126" y="180"/>
                </a:lnTo>
                <a:close/>
                <a:moveTo>
                  <a:pt x="126" y="114"/>
                </a:moveTo>
                <a:lnTo>
                  <a:pt x="142" y="114"/>
                </a:lnTo>
                <a:lnTo>
                  <a:pt x="142" y="166"/>
                </a:lnTo>
                <a:lnTo>
                  <a:pt x="126" y="166"/>
                </a:lnTo>
                <a:lnTo>
                  <a:pt x="126" y="114"/>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3" name="Freeform 179"/>
          <p:cNvSpPr>
            <a:spLocks noEditPoints="1"/>
          </p:cNvSpPr>
          <p:nvPr userDrawn="1"/>
        </p:nvSpPr>
        <p:spPr bwMode="auto">
          <a:xfrm>
            <a:off x="5059362" y="-7400652"/>
            <a:ext cx="254000" cy="433388"/>
          </a:xfrm>
          <a:custGeom>
            <a:avLst/>
            <a:gdLst>
              <a:gd name="T0" fmla="*/ 160 w 160"/>
              <a:gd name="T1" fmla="*/ 88 h 273"/>
              <a:gd name="T2" fmla="*/ 80 w 160"/>
              <a:gd name="T3" fmla="*/ 0 h 273"/>
              <a:gd name="T4" fmla="*/ 0 w 160"/>
              <a:gd name="T5" fmla="*/ 88 h 273"/>
              <a:gd name="T6" fmla="*/ 0 w 160"/>
              <a:gd name="T7" fmla="*/ 273 h 273"/>
              <a:gd name="T8" fmla="*/ 160 w 160"/>
              <a:gd name="T9" fmla="*/ 273 h 273"/>
              <a:gd name="T10" fmla="*/ 160 w 160"/>
              <a:gd name="T11" fmla="*/ 88 h 273"/>
              <a:gd name="T12" fmla="*/ 16 w 160"/>
              <a:gd name="T13" fmla="*/ 178 h 273"/>
              <a:gd name="T14" fmla="*/ 32 w 160"/>
              <a:gd name="T15" fmla="*/ 178 h 273"/>
              <a:gd name="T16" fmla="*/ 32 w 160"/>
              <a:gd name="T17" fmla="*/ 230 h 273"/>
              <a:gd name="T18" fmla="*/ 16 w 160"/>
              <a:gd name="T19" fmla="*/ 230 h 273"/>
              <a:gd name="T20" fmla="*/ 16 w 160"/>
              <a:gd name="T21" fmla="*/ 178 h 273"/>
              <a:gd name="T22" fmla="*/ 16 w 160"/>
              <a:gd name="T23" fmla="*/ 114 h 273"/>
              <a:gd name="T24" fmla="*/ 32 w 160"/>
              <a:gd name="T25" fmla="*/ 114 h 273"/>
              <a:gd name="T26" fmla="*/ 32 w 160"/>
              <a:gd name="T27" fmla="*/ 166 h 273"/>
              <a:gd name="T28" fmla="*/ 16 w 160"/>
              <a:gd name="T29" fmla="*/ 166 h 273"/>
              <a:gd name="T30" fmla="*/ 16 w 160"/>
              <a:gd name="T31" fmla="*/ 114 h 273"/>
              <a:gd name="T32" fmla="*/ 44 w 160"/>
              <a:gd name="T33" fmla="*/ 178 h 273"/>
              <a:gd name="T34" fmla="*/ 60 w 160"/>
              <a:gd name="T35" fmla="*/ 178 h 273"/>
              <a:gd name="T36" fmla="*/ 60 w 160"/>
              <a:gd name="T37" fmla="*/ 230 h 273"/>
              <a:gd name="T38" fmla="*/ 44 w 160"/>
              <a:gd name="T39" fmla="*/ 230 h 273"/>
              <a:gd name="T40" fmla="*/ 44 w 160"/>
              <a:gd name="T41" fmla="*/ 178 h 273"/>
              <a:gd name="T42" fmla="*/ 44 w 160"/>
              <a:gd name="T43" fmla="*/ 114 h 273"/>
              <a:gd name="T44" fmla="*/ 60 w 160"/>
              <a:gd name="T45" fmla="*/ 114 h 273"/>
              <a:gd name="T46" fmla="*/ 60 w 160"/>
              <a:gd name="T47" fmla="*/ 166 h 273"/>
              <a:gd name="T48" fmla="*/ 44 w 160"/>
              <a:gd name="T49" fmla="*/ 166 h 273"/>
              <a:gd name="T50" fmla="*/ 44 w 160"/>
              <a:gd name="T51" fmla="*/ 114 h 273"/>
              <a:gd name="T52" fmla="*/ 72 w 160"/>
              <a:gd name="T53" fmla="*/ 178 h 273"/>
              <a:gd name="T54" fmla="*/ 88 w 160"/>
              <a:gd name="T55" fmla="*/ 178 h 273"/>
              <a:gd name="T56" fmla="*/ 88 w 160"/>
              <a:gd name="T57" fmla="*/ 230 h 273"/>
              <a:gd name="T58" fmla="*/ 72 w 160"/>
              <a:gd name="T59" fmla="*/ 230 h 273"/>
              <a:gd name="T60" fmla="*/ 72 w 160"/>
              <a:gd name="T61" fmla="*/ 178 h 273"/>
              <a:gd name="T62" fmla="*/ 72 w 160"/>
              <a:gd name="T63" fmla="*/ 114 h 273"/>
              <a:gd name="T64" fmla="*/ 88 w 160"/>
              <a:gd name="T65" fmla="*/ 114 h 273"/>
              <a:gd name="T66" fmla="*/ 88 w 160"/>
              <a:gd name="T67" fmla="*/ 166 h 273"/>
              <a:gd name="T68" fmla="*/ 72 w 160"/>
              <a:gd name="T69" fmla="*/ 166 h 273"/>
              <a:gd name="T70" fmla="*/ 72 w 160"/>
              <a:gd name="T71" fmla="*/ 114 h 273"/>
              <a:gd name="T72" fmla="*/ 100 w 160"/>
              <a:gd name="T73" fmla="*/ 178 h 273"/>
              <a:gd name="T74" fmla="*/ 116 w 160"/>
              <a:gd name="T75" fmla="*/ 178 h 273"/>
              <a:gd name="T76" fmla="*/ 116 w 160"/>
              <a:gd name="T77" fmla="*/ 230 h 273"/>
              <a:gd name="T78" fmla="*/ 100 w 160"/>
              <a:gd name="T79" fmla="*/ 230 h 273"/>
              <a:gd name="T80" fmla="*/ 100 w 160"/>
              <a:gd name="T81" fmla="*/ 178 h 273"/>
              <a:gd name="T82" fmla="*/ 100 w 160"/>
              <a:gd name="T83" fmla="*/ 114 h 273"/>
              <a:gd name="T84" fmla="*/ 116 w 160"/>
              <a:gd name="T85" fmla="*/ 114 h 273"/>
              <a:gd name="T86" fmla="*/ 116 w 160"/>
              <a:gd name="T87" fmla="*/ 166 h 273"/>
              <a:gd name="T88" fmla="*/ 100 w 160"/>
              <a:gd name="T89" fmla="*/ 166 h 273"/>
              <a:gd name="T90" fmla="*/ 100 w 160"/>
              <a:gd name="T91" fmla="*/ 114 h 273"/>
              <a:gd name="T92" fmla="*/ 128 w 160"/>
              <a:gd name="T93" fmla="*/ 178 h 273"/>
              <a:gd name="T94" fmla="*/ 144 w 160"/>
              <a:gd name="T95" fmla="*/ 178 h 273"/>
              <a:gd name="T96" fmla="*/ 144 w 160"/>
              <a:gd name="T97" fmla="*/ 230 h 273"/>
              <a:gd name="T98" fmla="*/ 128 w 160"/>
              <a:gd name="T99" fmla="*/ 230 h 273"/>
              <a:gd name="T100" fmla="*/ 128 w 160"/>
              <a:gd name="T101" fmla="*/ 178 h 273"/>
              <a:gd name="T102" fmla="*/ 128 w 160"/>
              <a:gd name="T103" fmla="*/ 114 h 273"/>
              <a:gd name="T104" fmla="*/ 144 w 160"/>
              <a:gd name="T105" fmla="*/ 114 h 273"/>
              <a:gd name="T106" fmla="*/ 144 w 160"/>
              <a:gd name="T107" fmla="*/ 166 h 273"/>
              <a:gd name="T108" fmla="*/ 128 w 160"/>
              <a:gd name="T109" fmla="*/ 166 h 273"/>
              <a:gd name="T110" fmla="*/ 128 w 160"/>
              <a:gd name="T111" fmla="*/ 114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 h="273">
                <a:moveTo>
                  <a:pt x="160" y="88"/>
                </a:moveTo>
                <a:lnTo>
                  <a:pt x="80" y="0"/>
                </a:lnTo>
                <a:lnTo>
                  <a:pt x="0" y="88"/>
                </a:lnTo>
                <a:lnTo>
                  <a:pt x="0" y="273"/>
                </a:lnTo>
                <a:lnTo>
                  <a:pt x="160" y="273"/>
                </a:lnTo>
                <a:lnTo>
                  <a:pt x="160" y="88"/>
                </a:lnTo>
                <a:close/>
                <a:moveTo>
                  <a:pt x="16" y="178"/>
                </a:moveTo>
                <a:lnTo>
                  <a:pt x="32" y="178"/>
                </a:lnTo>
                <a:lnTo>
                  <a:pt x="32" y="230"/>
                </a:lnTo>
                <a:lnTo>
                  <a:pt x="16" y="230"/>
                </a:lnTo>
                <a:lnTo>
                  <a:pt x="16" y="178"/>
                </a:lnTo>
                <a:close/>
                <a:moveTo>
                  <a:pt x="16" y="114"/>
                </a:moveTo>
                <a:lnTo>
                  <a:pt x="32" y="114"/>
                </a:lnTo>
                <a:lnTo>
                  <a:pt x="32" y="166"/>
                </a:lnTo>
                <a:lnTo>
                  <a:pt x="16" y="166"/>
                </a:lnTo>
                <a:lnTo>
                  <a:pt x="16" y="114"/>
                </a:lnTo>
                <a:close/>
                <a:moveTo>
                  <a:pt x="44" y="178"/>
                </a:moveTo>
                <a:lnTo>
                  <a:pt x="60" y="178"/>
                </a:lnTo>
                <a:lnTo>
                  <a:pt x="60" y="230"/>
                </a:lnTo>
                <a:lnTo>
                  <a:pt x="44" y="230"/>
                </a:lnTo>
                <a:lnTo>
                  <a:pt x="44" y="178"/>
                </a:lnTo>
                <a:close/>
                <a:moveTo>
                  <a:pt x="44" y="114"/>
                </a:moveTo>
                <a:lnTo>
                  <a:pt x="60" y="114"/>
                </a:lnTo>
                <a:lnTo>
                  <a:pt x="60" y="166"/>
                </a:lnTo>
                <a:lnTo>
                  <a:pt x="44" y="166"/>
                </a:lnTo>
                <a:lnTo>
                  <a:pt x="44" y="114"/>
                </a:lnTo>
                <a:close/>
                <a:moveTo>
                  <a:pt x="72" y="178"/>
                </a:moveTo>
                <a:lnTo>
                  <a:pt x="88" y="178"/>
                </a:lnTo>
                <a:lnTo>
                  <a:pt x="88" y="230"/>
                </a:lnTo>
                <a:lnTo>
                  <a:pt x="72" y="230"/>
                </a:lnTo>
                <a:lnTo>
                  <a:pt x="72" y="178"/>
                </a:lnTo>
                <a:close/>
                <a:moveTo>
                  <a:pt x="72" y="114"/>
                </a:moveTo>
                <a:lnTo>
                  <a:pt x="88" y="114"/>
                </a:lnTo>
                <a:lnTo>
                  <a:pt x="88" y="166"/>
                </a:lnTo>
                <a:lnTo>
                  <a:pt x="72" y="166"/>
                </a:lnTo>
                <a:lnTo>
                  <a:pt x="72" y="114"/>
                </a:lnTo>
                <a:close/>
                <a:moveTo>
                  <a:pt x="100" y="178"/>
                </a:moveTo>
                <a:lnTo>
                  <a:pt x="116" y="178"/>
                </a:lnTo>
                <a:lnTo>
                  <a:pt x="116" y="230"/>
                </a:lnTo>
                <a:lnTo>
                  <a:pt x="100" y="230"/>
                </a:lnTo>
                <a:lnTo>
                  <a:pt x="100" y="178"/>
                </a:lnTo>
                <a:close/>
                <a:moveTo>
                  <a:pt x="100" y="114"/>
                </a:moveTo>
                <a:lnTo>
                  <a:pt x="116" y="114"/>
                </a:lnTo>
                <a:lnTo>
                  <a:pt x="116" y="166"/>
                </a:lnTo>
                <a:lnTo>
                  <a:pt x="100" y="166"/>
                </a:lnTo>
                <a:lnTo>
                  <a:pt x="100" y="114"/>
                </a:lnTo>
                <a:close/>
                <a:moveTo>
                  <a:pt x="128" y="178"/>
                </a:moveTo>
                <a:lnTo>
                  <a:pt x="144" y="178"/>
                </a:lnTo>
                <a:lnTo>
                  <a:pt x="144" y="230"/>
                </a:lnTo>
                <a:lnTo>
                  <a:pt x="128" y="230"/>
                </a:lnTo>
                <a:lnTo>
                  <a:pt x="128" y="178"/>
                </a:lnTo>
                <a:close/>
                <a:moveTo>
                  <a:pt x="128" y="114"/>
                </a:moveTo>
                <a:lnTo>
                  <a:pt x="144" y="114"/>
                </a:lnTo>
                <a:lnTo>
                  <a:pt x="144" y="166"/>
                </a:lnTo>
                <a:lnTo>
                  <a:pt x="128" y="166"/>
                </a:lnTo>
                <a:lnTo>
                  <a:pt x="128" y="114"/>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4" name="Rectangle 180"/>
          <p:cNvSpPr>
            <a:spLocks noChangeArrowheads="1"/>
          </p:cNvSpPr>
          <p:nvPr userDrawn="1"/>
        </p:nvSpPr>
        <p:spPr bwMode="auto">
          <a:xfrm>
            <a:off x="5537200" y="-7018065"/>
            <a:ext cx="85725" cy="57150"/>
          </a:xfrm>
          <a:prstGeom prst="rect">
            <a:avLst/>
          </a:prstGeom>
          <a:solidFill>
            <a:srgbClr val="B3BE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0" name="Freeform 186"/>
          <p:cNvSpPr>
            <a:spLocks/>
          </p:cNvSpPr>
          <p:nvPr userDrawn="1"/>
        </p:nvSpPr>
        <p:spPr bwMode="auto">
          <a:xfrm>
            <a:off x="3910012" y="-7441927"/>
            <a:ext cx="63500" cy="41275"/>
          </a:xfrm>
          <a:custGeom>
            <a:avLst/>
            <a:gdLst>
              <a:gd name="T0" fmla="*/ 1 w 20"/>
              <a:gd name="T1" fmla="*/ 11 h 13"/>
              <a:gd name="T2" fmla="*/ 6 w 20"/>
              <a:gd name="T3" fmla="*/ 13 h 13"/>
              <a:gd name="T4" fmla="*/ 12 w 20"/>
              <a:gd name="T5" fmla="*/ 12 h 13"/>
              <a:gd name="T6" fmla="*/ 15 w 20"/>
              <a:gd name="T7" fmla="*/ 10 h 13"/>
              <a:gd name="T8" fmla="*/ 17 w 20"/>
              <a:gd name="T9" fmla="*/ 6 h 13"/>
              <a:gd name="T10" fmla="*/ 19 w 20"/>
              <a:gd name="T11" fmla="*/ 2 h 13"/>
              <a:gd name="T12" fmla="*/ 17 w 20"/>
              <a:gd name="T13" fmla="*/ 4 h 13"/>
              <a:gd name="T14" fmla="*/ 12 w 20"/>
              <a:gd name="T15" fmla="*/ 8 h 13"/>
              <a:gd name="T16" fmla="*/ 5 w 20"/>
              <a:gd name="T17" fmla="*/ 10 h 13"/>
              <a:gd name="T18" fmla="*/ 1 w 20"/>
              <a:gd name="T1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13">
                <a:moveTo>
                  <a:pt x="1" y="11"/>
                </a:moveTo>
                <a:cubicBezTo>
                  <a:pt x="2" y="12"/>
                  <a:pt x="6" y="13"/>
                  <a:pt x="6" y="13"/>
                </a:cubicBezTo>
                <a:cubicBezTo>
                  <a:pt x="8" y="13"/>
                  <a:pt x="10" y="13"/>
                  <a:pt x="12" y="12"/>
                </a:cubicBezTo>
                <a:cubicBezTo>
                  <a:pt x="14" y="12"/>
                  <a:pt x="14" y="11"/>
                  <a:pt x="15" y="10"/>
                </a:cubicBezTo>
                <a:cubicBezTo>
                  <a:pt x="15" y="8"/>
                  <a:pt x="16" y="7"/>
                  <a:pt x="17" y="6"/>
                </a:cubicBezTo>
                <a:cubicBezTo>
                  <a:pt x="18" y="5"/>
                  <a:pt x="19" y="3"/>
                  <a:pt x="19" y="2"/>
                </a:cubicBezTo>
                <a:cubicBezTo>
                  <a:pt x="20" y="0"/>
                  <a:pt x="17" y="3"/>
                  <a:pt x="17" y="4"/>
                </a:cubicBezTo>
                <a:cubicBezTo>
                  <a:pt x="15" y="6"/>
                  <a:pt x="14" y="7"/>
                  <a:pt x="12" y="8"/>
                </a:cubicBezTo>
                <a:cubicBezTo>
                  <a:pt x="10" y="10"/>
                  <a:pt x="8" y="10"/>
                  <a:pt x="5" y="10"/>
                </a:cubicBezTo>
                <a:cubicBezTo>
                  <a:pt x="4" y="10"/>
                  <a:pt x="0" y="11"/>
                  <a:pt x="1" y="11"/>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1" name="Freeform 187"/>
          <p:cNvSpPr>
            <a:spLocks/>
          </p:cNvSpPr>
          <p:nvPr userDrawn="1"/>
        </p:nvSpPr>
        <p:spPr bwMode="auto">
          <a:xfrm>
            <a:off x="4106862" y="-6592615"/>
            <a:ext cx="66675" cy="47625"/>
          </a:xfrm>
          <a:custGeom>
            <a:avLst/>
            <a:gdLst>
              <a:gd name="T0" fmla="*/ 10 w 21"/>
              <a:gd name="T1" fmla="*/ 0 h 15"/>
              <a:gd name="T2" fmla="*/ 0 w 21"/>
              <a:gd name="T3" fmla="*/ 7 h 15"/>
              <a:gd name="T4" fmla="*/ 11 w 21"/>
              <a:gd name="T5" fmla="*/ 15 h 15"/>
              <a:gd name="T6" fmla="*/ 21 w 21"/>
              <a:gd name="T7" fmla="*/ 8 h 15"/>
              <a:gd name="T8" fmla="*/ 21 w 21"/>
              <a:gd name="T9" fmla="*/ 8 h 15"/>
              <a:gd name="T10" fmla="*/ 21 w 21"/>
              <a:gd name="T11" fmla="*/ 8 h 15"/>
              <a:gd name="T12" fmla="*/ 10 w 21"/>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1" h="15">
                <a:moveTo>
                  <a:pt x="10" y="0"/>
                </a:moveTo>
                <a:cubicBezTo>
                  <a:pt x="5" y="0"/>
                  <a:pt x="0" y="2"/>
                  <a:pt x="0" y="7"/>
                </a:cubicBezTo>
                <a:cubicBezTo>
                  <a:pt x="1" y="12"/>
                  <a:pt x="6" y="15"/>
                  <a:pt x="11" y="15"/>
                </a:cubicBezTo>
                <a:cubicBezTo>
                  <a:pt x="16" y="15"/>
                  <a:pt x="21" y="13"/>
                  <a:pt x="21" y="8"/>
                </a:cubicBezTo>
                <a:cubicBezTo>
                  <a:pt x="21" y="8"/>
                  <a:pt x="21" y="8"/>
                  <a:pt x="21" y="8"/>
                </a:cubicBezTo>
                <a:cubicBezTo>
                  <a:pt x="21" y="8"/>
                  <a:pt x="21" y="8"/>
                  <a:pt x="21" y="8"/>
                </a:cubicBezTo>
                <a:cubicBezTo>
                  <a:pt x="20" y="4"/>
                  <a:pt x="15" y="0"/>
                  <a:pt x="10"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2" name="Freeform 188"/>
          <p:cNvSpPr>
            <a:spLocks/>
          </p:cNvSpPr>
          <p:nvPr userDrawn="1"/>
        </p:nvSpPr>
        <p:spPr bwMode="auto">
          <a:xfrm>
            <a:off x="2324100" y="-6373540"/>
            <a:ext cx="60325" cy="60325"/>
          </a:xfrm>
          <a:custGeom>
            <a:avLst/>
            <a:gdLst>
              <a:gd name="T0" fmla="*/ 10 w 19"/>
              <a:gd name="T1" fmla="*/ 0 h 19"/>
              <a:gd name="T2" fmla="*/ 10 w 19"/>
              <a:gd name="T3" fmla="*/ 0 h 19"/>
              <a:gd name="T4" fmla="*/ 0 w 19"/>
              <a:gd name="T5" fmla="*/ 10 h 19"/>
              <a:gd name="T6" fmla="*/ 10 w 19"/>
              <a:gd name="T7" fmla="*/ 19 h 19"/>
              <a:gd name="T8" fmla="*/ 10 w 19"/>
              <a:gd name="T9" fmla="*/ 19 h 19"/>
              <a:gd name="T10" fmla="*/ 19 w 19"/>
              <a:gd name="T11" fmla="*/ 10 h 19"/>
              <a:gd name="T12" fmla="*/ 19 w 19"/>
              <a:gd name="T13" fmla="*/ 10 h 19"/>
              <a:gd name="T14" fmla="*/ 10 w 19"/>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9">
                <a:moveTo>
                  <a:pt x="10" y="0"/>
                </a:moveTo>
                <a:cubicBezTo>
                  <a:pt x="10" y="0"/>
                  <a:pt x="10" y="0"/>
                  <a:pt x="10" y="0"/>
                </a:cubicBezTo>
                <a:cubicBezTo>
                  <a:pt x="5" y="0"/>
                  <a:pt x="0" y="5"/>
                  <a:pt x="0" y="10"/>
                </a:cubicBezTo>
                <a:cubicBezTo>
                  <a:pt x="0" y="15"/>
                  <a:pt x="4" y="19"/>
                  <a:pt x="10" y="19"/>
                </a:cubicBezTo>
                <a:cubicBezTo>
                  <a:pt x="10" y="19"/>
                  <a:pt x="10" y="19"/>
                  <a:pt x="10" y="19"/>
                </a:cubicBezTo>
                <a:cubicBezTo>
                  <a:pt x="15" y="19"/>
                  <a:pt x="19" y="15"/>
                  <a:pt x="19" y="10"/>
                </a:cubicBezTo>
                <a:cubicBezTo>
                  <a:pt x="19" y="10"/>
                  <a:pt x="19" y="10"/>
                  <a:pt x="19" y="10"/>
                </a:cubicBezTo>
                <a:cubicBezTo>
                  <a:pt x="19" y="5"/>
                  <a:pt x="15" y="0"/>
                  <a:pt x="10"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3" name="Freeform 189"/>
          <p:cNvSpPr>
            <a:spLocks/>
          </p:cNvSpPr>
          <p:nvPr userDrawn="1"/>
        </p:nvSpPr>
        <p:spPr bwMode="auto">
          <a:xfrm>
            <a:off x="5489575" y="-6722790"/>
            <a:ext cx="41275" cy="57150"/>
          </a:xfrm>
          <a:custGeom>
            <a:avLst/>
            <a:gdLst>
              <a:gd name="T0" fmla="*/ 6 w 13"/>
              <a:gd name="T1" fmla="*/ 0 h 18"/>
              <a:gd name="T2" fmla="*/ 6 w 13"/>
              <a:gd name="T3" fmla="*/ 0 h 18"/>
              <a:gd name="T4" fmla="*/ 0 w 13"/>
              <a:gd name="T5" fmla="*/ 8 h 18"/>
              <a:gd name="T6" fmla="*/ 0 w 13"/>
              <a:gd name="T7" fmla="*/ 8 h 18"/>
              <a:gd name="T8" fmla="*/ 0 w 13"/>
              <a:gd name="T9" fmla="*/ 9 h 18"/>
              <a:gd name="T10" fmla="*/ 1 w 13"/>
              <a:gd name="T11" fmla="*/ 14 h 18"/>
              <a:gd name="T12" fmla="*/ 6 w 13"/>
              <a:gd name="T13" fmla="*/ 18 h 18"/>
              <a:gd name="T14" fmla="*/ 6 w 13"/>
              <a:gd name="T15" fmla="*/ 18 h 18"/>
              <a:gd name="T16" fmla="*/ 6 w 13"/>
              <a:gd name="T17" fmla="*/ 18 h 18"/>
              <a:gd name="T18" fmla="*/ 11 w 13"/>
              <a:gd name="T19" fmla="*/ 14 h 18"/>
              <a:gd name="T20" fmla="*/ 13 w 13"/>
              <a:gd name="T21" fmla="*/ 9 h 18"/>
              <a:gd name="T22" fmla="*/ 7 w 13"/>
              <a:gd name="T23" fmla="*/ 0 h 18"/>
              <a:gd name="T24" fmla="*/ 6 w 13"/>
              <a:gd name="T25"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8">
                <a:moveTo>
                  <a:pt x="6" y="0"/>
                </a:moveTo>
                <a:cubicBezTo>
                  <a:pt x="6" y="0"/>
                  <a:pt x="6" y="0"/>
                  <a:pt x="6" y="0"/>
                </a:cubicBezTo>
                <a:cubicBezTo>
                  <a:pt x="1" y="0"/>
                  <a:pt x="0" y="6"/>
                  <a:pt x="0" y="8"/>
                </a:cubicBezTo>
                <a:cubicBezTo>
                  <a:pt x="0" y="8"/>
                  <a:pt x="0" y="8"/>
                  <a:pt x="0" y="8"/>
                </a:cubicBezTo>
                <a:cubicBezTo>
                  <a:pt x="0" y="9"/>
                  <a:pt x="0" y="9"/>
                  <a:pt x="0" y="9"/>
                </a:cubicBezTo>
                <a:cubicBezTo>
                  <a:pt x="0" y="10"/>
                  <a:pt x="1" y="13"/>
                  <a:pt x="1" y="14"/>
                </a:cubicBezTo>
                <a:cubicBezTo>
                  <a:pt x="2" y="17"/>
                  <a:pt x="4" y="18"/>
                  <a:pt x="6" y="18"/>
                </a:cubicBezTo>
                <a:cubicBezTo>
                  <a:pt x="6" y="18"/>
                  <a:pt x="6" y="18"/>
                  <a:pt x="6" y="18"/>
                </a:cubicBezTo>
                <a:cubicBezTo>
                  <a:pt x="6" y="18"/>
                  <a:pt x="6" y="18"/>
                  <a:pt x="6" y="18"/>
                </a:cubicBezTo>
                <a:cubicBezTo>
                  <a:pt x="8" y="18"/>
                  <a:pt x="10" y="15"/>
                  <a:pt x="11" y="14"/>
                </a:cubicBezTo>
                <a:cubicBezTo>
                  <a:pt x="11" y="13"/>
                  <a:pt x="13" y="11"/>
                  <a:pt x="13" y="9"/>
                </a:cubicBezTo>
                <a:cubicBezTo>
                  <a:pt x="13" y="6"/>
                  <a:pt x="12" y="0"/>
                  <a:pt x="7" y="0"/>
                </a:cubicBezTo>
                <a:cubicBezTo>
                  <a:pt x="7" y="0"/>
                  <a:pt x="7" y="0"/>
                  <a:pt x="6"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4" name="Freeform 190"/>
          <p:cNvSpPr>
            <a:spLocks/>
          </p:cNvSpPr>
          <p:nvPr userDrawn="1"/>
        </p:nvSpPr>
        <p:spPr bwMode="auto">
          <a:xfrm>
            <a:off x="4757737" y="-6754540"/>
            <a:ext cx="34925" cy="34925"/>
          </a:xfrm>
          <a:custGeom>
            <a:avLst/>
            <a:gdLst>
              <a:gd name="T0" fmla="*/ 6 w 11"/>
              <a:gd name="T1" fmla="*/ 0 h 11"/>
              <a:gd name="T2" fmla="*/ 0 w 11"/>
              <a:gd name="T3" fmla="*/ 5 h 11"/>
              <a:gd name="T4" fmla="*/ 0 w 11"/>
              <a:gd name="T5" fmla="*/ 6 h 11"/>
              <a:gd name="T6" fmla="*/ 6 w 11"/>
              <a:gd name="T7" fmla="*/ 11 h 11"/>
              <a:gd name="T8" fmla="*/ 11 w 11"/>
              <a:gd name="T9" fmla="*/ 6 h 11"/>
              <a:gd name="T10" fmla="*/ 11 w 11"/>
              <a:gd name="T11" fmla="*/ 6 h 11"/>
              <a:gd name="T12" fmla="*/ 6 w 1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6" y="0"/>
                </a:moveTo>
                <a:cubicBezTo>
                  <a:pt x="3" y="0"/>
                  <a:pt x="0" y="3"/>
                  <a:pt x="0" y="5"/>
                </a:cubicBezTo>
                <a:cubicBezTo>
                  <a:pt x="0" y="6"/>
                  <a:pt x="0" y="6"/>
                  <a:pt x="0" y="6"/>
                </a:cubicBezTo>
                <a:cubicBezTo>
                  <a:pt x="0" y="9"/>
                  <a:pt x="3" y="11"/>
                  <a:pt x="6" y="11"/>
                </a:cubicBezTo>
                <a:cubicBezTo>
                  <a:pt x="9" y="11"/>
                  <a:pt x="11" y="9"/>
                  <a:pt x="11" y="6"/>
                </a:cubicBezTo>
                <a:cubicBezTo>
                  <a:pt x="11" y="6"/>
                  <a:pt x="11" y="6"/>
                  <a:pt x="11" y="6"/>
                </a:cubicBezTo>
                <a:cubicBezTo>
                  <a:pt x="11" y="3"/>
                  <a:pt x="9" y="0"/>
                  <a:pt x="6"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5" name="Freeform 191"/>
          <p:cNvSpPr>
            <a:spLocks/>
          </p:cNvSpPr>
          <p:nvPr userDrawn="1"/>
        </p:nvSpPr>
        <p:spPr bwMode="auto">
          <a:xfrm>
            <a:off x="3117850" y="-6640240"/>
            <a:ext cx="31750" cy="31750"/>
          </a:xfrm>
          <a:custGeom>
            <a:avLst/>
            <a:gdLst>
              <a:gd name="T0" fmla="*/ 5 w 10"/>
              <a:gd name="T1" fmla="*/ 0 h 10"/>
              <a:gd name="T2" fmla="*/ 5 w 10"/>
              <a:gd name="T3" fmla="*/ 0 h 10"/>
              <a:gd name="T4" fmla="*/ 0 w 10"/>
              <a:gd name="T5" fmla="*/ 5 h 10"/>
              <a:gd name="T6" fmla="*/ 0 w 10"/>
              <a:gd name="T7" fmla="*/ 5 h 10"/>
              <a:gd name="T8" fmla="*/ 5 w 10"/>
              <a:gd name="T9" fmla="*/ 10 h 10"/>
              <a:gd name="T10" fmla="*/ 10 w 10"/>
              <a:gd name="T11" fmla="*/ 5 h 10"/>
              <a:gd name="T12" fmla="*/ 10 w 10"/>
              <a:gd name="T13" fmla="*/ 5 h 10"/>
              <a:gd name="T14" fmla="*/ 5 w 10"/>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5" y="0"/>
                </a:moveTo>
                <a:cubicBezTo>
                  <a:pt x="5" y="0"/>
                  <a:pt x="5" y="0"/>
                  <a:pt x="5" y="0"/>
                </a:cubicBezTo>
                <a:cubicBezTo>
                  <a:pt x="2" y="0"/>
                  <a:pt x="0" y="2"/>
                  <a:pt x="0" y="5"/>
                </a:cubicBezTo>
                <a:cubicBezTo>
                  <a:pt x="0" y="5"/>
                  <a:pt x="0" y="5"/>
                  <a:pt x="0" y="5"/>
                </a:cubicBezTo>
                <a:cubicBezTo>
                  <a:pt x="0" y="8"/>
                  <a:pt x="2" y="10"/>
                  <a:pt x="5" y="10"/>
                </a:cubicBezTo>
                <a:cubicBezTo>
                  <a:pt x="7" y="10"/>
                  <a:pt x="10" y="8"/>
                  <a:pt x="10" y="5"/>
                </a:cubicBezTo>
                <a:cubicBezTo>
                  <a:pt x="10" y="5"/>
                  <a:pt x="10" y="5"/>
                  <a:pt x="10" y="5"/>
                </a:cubicBezTo>
                <a:cubicBezTo>
                  <a:pt x="10" y="3"/>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6" name="Freeform 192"/>
          <p:cNvSpPr>
            <a:spLocks/>
          </p:cNvSpPr>
          <p:nvPr userDrawn="1"/>
        </p:nvSpPr>
        <p:spPr bwMode="auto">
          <a:xfrm>
            <a:off x="5457825" y="-6659290"/>
            <a:ext cx="31750" cy="31750"/>
          </a:xfrm>
          <a:custGeom>
            <a:avLst/>
            <a:gdLst>
              <a:gd name="T0" fmla="*/ 5 w 10"/>
              <a:gd name="T1" fmla="*/ 0 h 10"/>
              <a:gd name="T2" fmla="*/ 5 w 10"/>
              <a:gd name="T3" fmla="*/ 0 h 10"/>
              <a:gd name="T4" fmla="*/ 0 w 10"/>
              <a:gd name="T5" fmla="*/ 5 h 10"/>
              <a:gd name="T6" fmla="*/ 5 w 10"/>
              <a:gd name="T7" fmla="*/ 10 h 10"/>
              <a:gd name="T8" fmla="*/ 5 w 10"/>
              <a:gd name="T9" fmla="*/ 10 h 10"/>
              <a:gd name="T10" fmla="*/ 10 w 10"/>
              <a:gd name="T11" fmla="*/ 5 h 10"/>
              <a:gd name="T12" fmla="*/ 10 w 10"/>
              <a:gd name="T13" fmla="*/ 5 h 10"/>
              <a:gd name="T14" fmla="*/ 5 w 10"/>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5" y="0"/>
                </a:moveTo>
                <a:cubicBezTo>
                  <a:pt x="5" y="0"/>
                  <a:pt x="5" y="0"/>
                  <a:pt x="5" y="0"/>
                </a:cubicBezTo>
                <a:cubicBezTo>
                  <a:pt x="2" y="0"/>
                  <a:pt x="0" y="2"/>
                  <a:pt x="0" y="5"/>
                </a:cubicBezTo>
                <a:cubicBezTo>
                  <a:pt x="0" y="8"/>
                  <a:pt x="2" y="10"/>
                  <a:pt x="5" y="10"/>
                </a:cubicBezTo>
                <a:cubicBezTo>
                  <a:pt x="5" y="10"/>
                  <a:pt x="5" y="10"/>
                  <a:pt x="5" y="10"/>
                </a:cubicBezTo>
                <a:cubicBezTo>
                  <a:pt x="7" y="10"/>
                  <a:pt x="10" y="8"/>
                  <a:pt x="10" y="5"/>
                </a:cubicBezTo>
                <a:cubicBezTo>
                  <a:pt x="10" y="5"/>
                  <a:pt x="10" y="5"/>
                  <a:pt x="10" y="5"/>
                </a:cubicBezTo>
                <a:cubicBezTo>
                  <a:pt x="10" y="2"/>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7" name="Freeform 193"/>
          <p:cNvSpPr>
            <a:spLocks/>
          </p:cNvSpPr>
          <p:nvPr userDrawn="1"/>
        </p:nvSpPr>
        <p:spPr bwMode="auto">
          <a:xfrm>
            <a:off x="5553075" y="-6687865"/>
            <a:ext cx="28575" cy="28575"/>
          </a:xfrm>
          <a:custGeom>
            <a:avLst/>
            <a:gdLst>
              <a:gd name="T0" fmla="*/ 5 w 9"/>
              <a:gd name="T1" fmla="*/ 0 h 9"/>
              <a:gd name="T2" fmla="*/ 5 w 9"/>
              <a:gd name="T3" fmla="*/ 0 h 9"/>
              <a:gd name="T4" fmla="*/ 0 w 9"/>
              <a:gd name="T5" fmla="*/ 4 h 9"/>
              <a:gd name="T6" fmla="*/ 0 w 9"/>
              <a:gd name="T7" fmla="*/ 5 h 9"/>
              <a:gd name="T8" fmla="*/ 5 w 9"/>
              <a:gd name="T9" fmla="*/ 9 h 9"/>
              <a:gd name="T10" fmla="*/ 9 w 9"/>
              <a:gd name="T11" fmla="*/ 5 h 9"/>
              <a:gd name="T12" fmla="*/ 9 w 9"/>
              <a:gd name="T13" fmla="*/ 5 h 9"/>
              <a:gd name="T14" fmla="*/ 5 w 9"/>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9">
                <a:moveTo>
                  <a:pt x="5" y="0"/>
                </a:moveTo>
                <a:cubicBezTo>
                  <a:pt x="5" y="0"/>
                  <a:pt x="5" y="0"/>
                  <a:pt x="5" y="0"/>
                </a:cubicBezTo>
                <a:cubicBezTo>
                  <a:pt x="2" y="0"/>
                  <a:pt x="0" y="2"/>
                  <a:pt x="0" y="4"/>
                </a:cubicBezTo>
                <a:cubicBezTo>
                  <a:pt x="0" y="5"/>
                  <a:pt x="0" y="5"/>
                  <a:pt x="0" y="5"/>
                </a:cubicBezTo>
                <a:cubicBezTo>
                  <a:pt x="0" y="7"/>
                  <a:pt x="2" y="9"/>
                  <a:pt x="5" y="9"/>
                </a:cubicBezTo>
                <a:cubicBezTo>
                  <a:pt x="7" y="9"/>
                  <a:pt x="9" y="7"/>
                  <a:pt x="9" y="5"/>
                </a:cubicBezTo>
                <a:cubicBezTo>
                  <a:pt x="9" y="5"/>
                  <a:pt x="9" y="5"/>
                  <a:pt x="9" y="5"/>
                </a:cubicBezTo>
                <a:cubicBezTo>
                  <a:pt x="9" y="2"/>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8" name="Freeform 194"/>
          <p:cNvSpPr>
            <a:spLocks/>
          </p:cNvSpPr>
          <p:nvPr userDrawn="1"/>
        </p:nvSpPr>
        <p:spPr bwMode="auto">
          <a:xfrm>
            <a:off x="5549900" y="-6725965"/>
            <a:ext cx="25400" cy="25400"/>
          </a:xfrm>
          <a:custGeom>
            <a:avLst/>
            <a:gdLst>
              <a:gd name="T0" fmla="*/ 5 w 8"/>
              <a:gd name="T1" fmla="*/ 0 h 8"/>
              <a:gd name="T2" fmla="*/ 4 w 8"/>
              <a:gd name="T3" fmla="*/ 0 h 8"/>
              <a:gd name="T4" fmla="*/ 0 w 8"/>
              <a:gd name="T5" fmla="*/ 3 h 8"/>
              <a:gd name="T6" fmla="*/ 0 w 8"/>
              <a:gd name="T7" fmla="*/ 4 h 8"/>
              <a:gd name="T8" fmla="*/ 4 w 8"/>
              <a:gd name="T9" fmla="*/ 8 h 8"/>
              <a:gd name="T10" fmla="*/ 5 w 8"/>
              <a:gd name="T11" fmla="*/ 8 h 8"/>
              <a:gd name="T12" fmla="*/ 8 w 8"/>
              <a:gd name="T13" fmla="*/ 4 h 8"/>
              <a:gd name="T14" fmla="*/ 8 w 8"/>
              <a:gd name="T15" fmla="*/ 4 h 8"/>
              <a:gd name="T16" fmla="*/ 5 w 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8">
                <a:moveTo>
                  <a:pt x="5" y="0"/>
                </a:moveTo>
                <a:cubicBezTo>
                  <a:pt x="4" y="0"/>
                  <a:pt x="4" y="0"/>
                  <a:pt x="4" y="0"/>
                </a:cubicBezTo>
                <a:cubicBezTo>
                  <a:pt x="2" y="0"/>
                  <a:pt x="0" y="1"/>
                  <a:pt x="0" y="3"/>
                </a:cubicBezTo>
                <a:cubicBezTo>
                  <a:pt x="0" y="4"/>
                  <a:pt x="0" y="4"/>
                  <a:pt x="0" y="4"/>
                </a:cubicBezTo>
                <a:cubicBezTo>
                  <a:pt x="0" y="6"/>
                  <a:pt x="2" y="8"/>
                  <a:pt x="4" y="8"/>
                </a:cubicBezTo>
                <a:cubicBezTo>
                  <a:pt x="5" y="8"/>
                  <a:pt x="5" y="8"/>
                  <a:pt x="5" y="8"/>
                </a:cubicBezTo>
                <a:cubicBezTo>
                  <a:pt x="7" y="8"/>
                  <a:pt x="8" y="6"/>
                  <a:pt x="8" y="4"/>
                </a:cubicBezTo>
                <a:cubicBezTo>
                  <a:pt x="8" y="4"/>
                  <a:pt x="8" y="4"/>
                  <a:pt x="8" y="4"/>
                </a:cubicBezTo>
                <a:cubicBezTo>
                  <a:pt x="8" y="1"/>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9" name="Freeform 195"/>
          <p:cNvSpPr>
            <a:spLocks/>
          </p:cNvSpPr>
          <p:nvPr userDrawn="1"/>
        </p:nvSpPr>
        <p:spPr bwMode="auto">
          <a:xfrm>
            <a:off x="3146425" y="-6668815"/>
            <a:ext cx="19050" cy="22225"/>
          </a:xfrm>
          <a:custGeom>
            <a:avLst/>
            <a:gdLst>
              <a:gd name="T0" fmla="*/ 3 w 6"/>
              <a:gd name="T1" fmla="*/ 0 h 7"/>
              <a:gd name="T2" fmla="*/ 3 w 6"/>
              <a:gd name="T3" fmla="*/ 0 h 7"/>
              <a:gd name="T4" fmla="*/ 0 w 6"/>
              <a:gd name="T5" fmla="*/ 3 h 7"/>
              <a:gd name="T6" fmla="*/ 0 w 6"/>
              <a:gd name="T7" fmla="*/ 3 h 7"/>
              <a:gd name="T8" fmla="*/ 3 w 6"/>
              <a:gd name="T9" fmla="*/ 7 h 7"/>
              <a:gd name="T10" fmla="*/ 6 w 6"/>
              <a:gd name="T11" fmla="*/ 3 h 7"/>
              <a:gd name="T12" fmla="*/ 6 w 6"/>
              <a:gd name="T13" fmla="*/ 3 h 7"/>
              <a:gd name="T14" fmla="*/ 3 w 6"/>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7">
                <a:moveTo>
                  <a:pt x="3" y="0"/>
                </a:moveTo>
                <a:cubicBezTo>
                  <a:pt x="3" y="0"/>
                  <a:pt x="3" y="0"/>
                  <a:pt x="3" y="0"/>
                </a:cubicBezTo>
                <a:cubicBezTo>
                  <a:pt x="1" y="0"/>
                  <a:pt x="0" y="1"/>
                  <a:pt x="0" y="3"/>
                </a:cubicBezTo>
                <a:cubicBezTo>
                  <a:pt x="0" y="3"/>
                  <a:pt x="0" y="3"/>
                  <a:pt x="0" y="3"/>
                </a:cubicBezTo>
                <a:cubicBezTo>
                  <a:pt x="0" y="5"/>
                  <a:pt x="1" y="7"/>
                  <a:pt x="3" y="7"/>
                </a:cubicBezTo>
                <a:cubicBezTo>
                  <a:pt x="5" y="7"/>
                  <a:pt x="6" y="5"/>
                  <a:pt x="6" y="3"/>
                </a:cubicBezTo>
                <a:cubicBezTo>
                  <a:pt x="6" y="3"/>
                  <a:pt x="6" y="3"/>
                  <a:pt x="6" y="3"/>
                </a:cubicBezTo>
                <a:cubicBezTo>
                  <a:pt x="6" y="1"/>
                  <a:pt x="5"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0" name="Freeform 196"/>
          <p:cNvSpPr>
            <a:spLocks/>
          </p:cNvSpPr>
          <p:nvPr userDrawn="1"/>
        </p:nvSpPr>
        <p:spPr bwMode="auto">
          <a:xfrm>
            <a:off x="5591175" y="-6716440"/>
            <a:ext cx="22225" cy="22225"/>
          </a:xfrm>
          <a:custGeom>
            <a:avLst/>
            <a:gdLst>
              <a:gd name="T0" fmla="*/ 4 w 7"/>
              <a:gd name="T1" fmla="*/ 0 h 7"/>
              <a:gd name="T2" fmla="*/ 4 w 7"/>
              <a:gd name="T3" fmla="*/ 0 h 7"/>
              <a:gd name="T4" fmla="*/ 0 w 7"/>
              <a:gd name="T5" fmla="*/ 3 h 7"/>
              <a:gd name="T6" fmla="*/ 0 w 7"/>
              <a:gd name="T7" fmla="*/ 4 h 7"/>
              <a:gd name="T8" fmla="*/ 4 w 7"/>
              <a:gd name="T9" fmla="*/ 7 h 7"/>
              <a:gd name="T10" fmla="*/ 7 w 7"/>
              <a:gd name="T11" fmla="*/ 4 h 7"/>
              <a:gd name="T12" fmla="*/ 4 w 7"/>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4" y="0"/>
                </a:moveTo>
                <a:cubicBezTo>
                  <a:pt x="4" y="0"/>
                  <a:pt x="4" y="0"/>
                  <a:pt x="4" y="0"/>
                </a:cubicBezTo>
                <a:cubicBezTo>
                  <a:pt x="2" y="0"/>
                  <a:pt x="1" y="1"/>
                  <a:pt x="0" y="3"/>
                </a:cubicBezTo>
                <a:cubicBezTo>
                  <a:pt x="0" y="4"/>
                  <a:pt x="0" y="4"/>
                  <a:pt x="0" y="4"/>
                </a:cubicBezTo>
                <a:cubicBezTo>
                  <a:pt x="1" y="6"/>
                  <a:pt x="2" y="7"/>
                  <a:pt x="4" y="7"/>
                </a:cubicBezTo>
                <a:cubicBezTo>
                  <a:pt x="6" y="7"/>
                  <a:pt x="7" y="6"/>
                  <a:pt x="7" y="4"/>
                </a:cubicBezTo>
                <a:cubicBezTo>
                  <a:pt x="7" y="2"/>
                  <a:pt x="6" y="0"/>
                  <a:pt x="4"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1" name="Freeform 197"/>
          <p:cNvSpPr>
            <a:spLocks/>
          </p:cNvSpPr>
          <p:nvPr userDrawn="1"/>
        </p:nvSpPr>
        <p:spPr bwMode="auto">
          <a:xfrm>
            <a:off x="2206625" y="-6656115"/>
            <a:ext cx="31750" cy="28575"/>
          </a:xfrm>
          <a:custGeom>
            <a:avLst/>
            <a:gdLst>
              <a:gd name="T0" fmla="*/ 5 w 10"/>
              <a:gd name="T1" fmla="*/ 0 h 9"/>
              <a:gd name="T2" fmla="*/ 5 w 10"/>
              <a:gd name="T3" fmla="*/ 0 h 9"/>
              <a:gd name="T4" fmla="*/ 0 w 10"/>
              <a:gd name="T5" fmla="*/ 4 h 9"/>
              <a:gd name="T6" fmla="*/ 5 w 10"/>
              <a:gd name="T7" fmla="*/ 9 h 9"/>
              <a:gd name="T8" fmla="*/ 10 w 10"/>
              <a:gd name="T9" fmla="*/ 5 h 9"/>
              <a:gd name="T10" fmla="*/ 10 w 10"/>
              <a:gd name="T11" fmla="*/ 4 h 9"/>
              <a:gd name="T12" fmla="*/ 5 w 10"/>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5" y="0"/>
                </a:moveTo>
                <a:cubicBezTo>
                  <a:pt x="5" y="0"/>
                  <a:pt x="5" y="0"/>
                  <a:pt x="5" y="0"/>
                </a:cubicBezTo>
                <a:cubicBezTo>
                  <a:pt x="2" y="0"/>
                  <a:pt x="0" y="2"/>
                  <a:pt x="0" y="4"/>
                </a:cubicBezTo>
                <a:cubicBezTo>
                  <a:pt x="0" y="7"/>
                  <a:pt x="2" y="9"/>
                  <a:pt x="5" y="9"/>
                </a:cubicBezTo>
                <a:cubicBezTo>
                  <a:pt x="7" y="9"/>
                  <a:pt x="10" y="7"/>
                  <a:pt x="10" y="5"/>
                </a:cubicBezTo>
                <a:cubicBezTo>
                  <a:pt x="10" y="4"/>
                  <a:pt x="10" y="4"/>
                  <a:pt x="10" y="4"/>
                </a:cubicBezTo>
                <a:cubicBezTo>
                  <a:pt x="10" y="2"/>
                  <a:pt x="8"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2" name="Freeform 198"/>
          <p:cNvSpPr>
            <a:spLocks/>
          </p:cNvSpPr>
          <p:nvPr userDrawn="1"/>
        </p:nvSpPr>
        <p:spPr bwMode="auto">
          <a:xfrm>
            <a:off x="2257425" y="-6627540"/>
            <a:ext cx="22225" cy="22225"/>
          </a:xfrm>
          <a:custGeom>
            <a:avLst/>
            <a:gdLst>
              <a:gd name="T0" fmla="*/ 3 w 7"/>
              <a:gd name="T1" fmla="*/ 0 h 7"/>
              <a:gd name="T2" fmla="*/ 3 w 7"/>
              <a:gd name="T3" fmla="*/ 0 h 7"/>
              <a:gd name="T4" fmla="*/ 0 w 7"/>
              <a:gd name="T5" fmla="*/ 3 h 7"/>
              <a:gd name="T6" fmla="*/ 3 w 7"/>
              <a:gd name="T7" fmla="*/ 7 h 7"/>
              <a:gd name="T8" fmla="*/ 7 w 7"/>
              <a:gd name="T9" fmla="*/ 3 h 7"/>
              <a:gd name="T10" fmla="*/ 7 w 7"/>
              <a:gd name="T11" fmla="*/ 3 h 7"/>
              <a:gd name="T12" fmla="*/ 3 w 7"/>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3" y="0"/>
                </a:moveTo>
                <a:cubicBezTo>
                  <a:pt x="3" y="0"/>
                  <a:pt x="3" y="0"/>
                  <a:pt x="3" y="0"/>
                </a:cubicBezTo>
                <a:cubicBezTo>
                  <a:pt x="1" y="0"/>
                  <a:pt x="0" y="1"/>
                  <a:pt x="0" y="3"/>
                </a:cubicBezTo>
                <a:cubicBezTo>
                  <a:pt x="0" y="5"/>
                  <a:pt x="2" y="7"/>
                  <a:pt x="3" y="7"/>
                </a:cubicBezTo>
                <a:cubicBezTo>
                  <a:pt x="5" y="7"/>
                  <a:pt x="7" y="5"/>
                  <a:pt x="7" y="3"/>
                </a:cubicBezTo>
                <a:cubicBezTo>
                  <a:pt x="7" y="3"/>
                  <a:pt x="7" y="3"/>
                  <a:pt x="7" y="3"/>
                </a:cubicBezTo>
                <a:cubicBezTo>
                  <a:pt x="7" y="1"/>
                  <a:pt x="5"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3" name="Freeform 199"/>
          <p:cNvSpPr>
            <a:spLocks/>
          </p:cNvSpPr>
          <p:nvPr userDrawn="1"/>
        </p:nvSpPr>
        <p:spPr bwMode="auto">
          <a:xfrm>
            <a:off x="2193925" y="-6611665"/>
            <a:ext cx="47625" cy="44450"/>
          </a:xfrm>
          <a:custGeom>
            <a:avLst/>
            <a:gdLst>
              <a:gd name="T0" fmla="*/ 8 w 15"/>
              <a:gd name="T1" fmla="*/ 0 h 14"/>
              <a:gd name="T2" fmla="*/ 7 w 15"/>
              <a:gd name="T3" fmla="*/ 0 h 14"/>
              <a:gd name="T4" fmla="*/ 0 w 15"/>
              <a:gd name="T5" fmla="*/ 7 h 14"/>
              <a:gd name="T6" fmla="*/ 7 w 15"/>
              <a:gd name="T7" fmla="*/ 14 h 14"/>
              <a:gd name="T8" fmla="*/ 8 w 15"/>
              <a:gd name="T9" fmla="*/ 14 h 14"/>
              <a:gd name="T10" fmla="*/ 15 w 15"/>
              <a:gd name="T11" fmla="*/ 7 h 14"/>
              <a:gd name="T12" fmla="*/ 15 w 15"/>
              <a:gd name="T13" fmla="*/ 7 h 14"/>
              <a:gd name="T14" fmla="*/ 8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8" y="0"/>
                </a:moveTo>
                <a:cubicBezTo>
                  <a:pt x="7" y="0"/>
                  <a:pt x="7" y="0"/>
                  <a:pt x="7" y="0"/>
                </a:cubicBezTo>
                <a:cubicBezTo>
                  <a:pt x="3" y="0"/>
                  <a:pt x="0" y="3"/>
                  <a:pt x="0" y="7"/>
                </a:cubicBezTo>
                <a:cubicBezTo>
                  <a:pt x="0" y="11"/>
                  <a:pt x="3" y="14"/>
                  <a:pt x="7" y="14"/>
                </a:cubicBezTo>
                <a:cubicBezTo>
                  <a:pt x="8" y="14"/>
                  <a:pt x="8" y="14"/>
                  <a:pt x="8" y="14"/>
                </a:cubicBezTo>
                <a:cubicBezTo>
                  <a:pt x="12" y="14"/>
                  <a:pt x="15" y="11"/>
                  <a:pt x="15" y="7"/>
                </a:cubicBezTo>
                <a:cubicBezTo>
                  <a:pt x="15" y="7"/>
                  <a:pt x="15" y="7"/>
                  <a:pt x="15" y="7"/>
                </a:cubicBezTo>
                <a:cubicBezTo>
                  <a:pt x="15" y="3"/>
                  <a:pt x="12" y="0"/>
                  <a:pt x="8"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4" name="Freeform 200"/>
          <p:cNvSpPr>
            <a:spLocks/>
          </p:cNvSpPr>
          <p:nvPr userDrawn="1"/>
        </p:nvSpPr>
        <p:spPr bwMode="auto">
          <a:xfrm>
            <a:off x="4202112" y="-6694215"/>
            <a:ext cx="25400" cy="28575"/>
          </a:xfrm>
          <a:custGeom>
            <a:avLst/>
            <a:gdLst>
              <a:gd name="T0" fmla="*/ 4 w 8"/>
              <a:gd name="T1" fmla="*/ 0 h 9"/>
              <a:gd name="T2" fmla="*/ 4 w 8"/>
              <a:gd name="T3" fmla="*/ 0 h 9"/>
              <a:gd name="T4" fmla="*/ 0 w 8"/>
              <a:gd name="T5" fmla="*/ 4 h 9"/>
              <a:gd name="T6" fmla="*/ 4 w 8"/>
              <a:gd name="T7" fmla="*/ 9 h 9"/>
              <a:gd name="T8" fmla="*/ 8 w 8"/>
              <a:gd name="T9" fmla="*/ 5 h 9"/>
              <a:gd name="T10" fmla="*/ 8 w 8"/>
              <a:gd name="T11" fmla="*/ 4 h 9"/>
              <a:gd name="T12" fmla="*/ 4 w 8"/>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8" h="9">
                <a:moveTo>
                  <a:pt x="4" y="0"/>
                </a:moveTo>
                <a:cubicBezTo>
                  <a:pt x="4" y="0"/>
                  <a:pt x="4" y="0"/>
                  <a:pt x="4" y="0"/>
                </a:cubicBezTo>
                <a:cubicBezTo>
                  <a:pt x="2" y="0"/>
                  <a:pt x="0" y="2"/>
                  <a:pt x="0" y="4"/>
                </a:cubicBezTo>
                <a:cubicBezTo>
                  <a:pt x="0" y="7"/>
                  <a:pt x="2" y="9"/>
                  <a:pt x="4" y="9"/>
                </a:cubicBezTo>
                <a:cubicBezTo>
                  <a:pt x="6" y="9"/>
                  <a:pt x="8" y="7"/>
                  <a:pt x="8" y="5"/>
                </a:cubicBezTo>
                <a:cubicBezTo>
                  <a:pt x="8" y="4"/>
                  <a:pt x="8" y="4"/>
                  <a:pt x="8" y="4"/>
                </a:cubicBezTo>
                <a:cubicBezTo>
                  <a:pt x="8" y="2"/>
                  <a:pt x="6" y="0"/>
                  <a:pt x="4"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5" name="Freeform 201"/>
          <p:cNvSpPr>
            <a:spLocks/>
          </p:cNvSpPr>
          <p:nvPr userDrawn="1"/>
        </p:nvSpPr>
        <p:spPr bwMode="auto">
          <a:xfrm>
            <a:off x="4370387" y="-6697390"/>
            <a:ext cx="28575" cy="28575"/>
          </a:xfrm>
          <a:custGeom>
            <a:avLst/>
            <a:gdLst>
              <a:gd name="T0" fmla="*/ 5 w 9"/>
              <a:gd name="T1" fmla="*/ 0 h 9"/>
              <a:gd name="T2" fmla="*/ 4 w 9"/>
              <a:gd name="T3" fmla="*/ 0 h 9"/>
              <a:gd name="T4" fmla="*/ 0 w 9"/>
              <a:gd name="T5" fmla="*/ 5 h 9"/>
              <a:gd name="T6" fmla="*/ 0 w 9"/>
              <a:gd name="T7" fmla="*/ 5 h 9"/>
              <a:gd name="T8" fmla="*/ 4 w 9"/>
              <a:gd name="T9" fmla="*/ 9 h 9"/>
              <a:gd name="T10" fmla="*/ 5 w 9"/>
              <a:gd name="T11" fmla="*/ 9 h 9"/>
              <a:gd name="T12" fmla="*/ 9 w 9"/>
              <a:gd name="T13" fmla="*/ 5 h 9"/>
              <a:gd name="T14" fmla="*/ 5 w 9"/>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9">
                <a:moveTo>
                  <a:pt x="5" y="0"/>
                </a:moveTo>
                <a:cubicBezTo>
                  <a:pt x="4" y="0"/>
                  <a:pt x="4" y="0"/>
                  <a:pt x="4" y="0"/>
                </a:cubicBezTo>
                <a:cubicBezTo>
                  <a:pt x="2" y="1"/>
                  <a:pt x="0" y="2"/>
                  <a:pt x="0" y="5"/>
                </a:cubicBezTo>
                <a:cubicBezTo>
                  <a:pt x="0" y="5"/>
                  <a:pt x="0" y="5"/>
                  <a:pt x="0" y="5"/>
                </a:cubicBezTo>
                <a:cubicBezTo>
                  <a:pt x="0" y="7"/>
                  <a:pt x="2" y="9"/>
                  <a:pt x="4" y="9"/>
                </a:cubicBezTo>
                <a:cubicBezTo>
                  <a:pt x="5" y="9"/>
                  <a:pt x="5" y="9"/>
                  <a:pt x="5" y="9"/>
                </a:cubicBezTo>
                <a:cubicBezTo>
                  <a:pt x="7" y="9"/>
                  <a:pt x="9" y="7"/>
                  <a:pt x="9" y="5"/>
                </a:cubicBezTo>
                <a:cubicBezTo>
                  <a:pt x="9" y="2"/>
                  <a:pt x="7" y="1"/>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6" name="Freeform 202"/>
          <p:cNvSpPr>
            <a:spLocks/>
          </p:cNvSpPr>
          <p:nvPr userDrawn="1"/>
        </p:nvSpPr>
        <p:spPr bwMode="auto">
          <a:xfrm>
            <a:off x="4738687" y="-6735490"/>
            <a:ext cx="15875" cy="19050"/>
          </a:xfrm>
          <a:custGeom>
            <a:avLst/>
            <a:gdLst>
              <a:gd name="T0" fmla="*/ 3 w 5"/>
              <a:gd name="T1" fmla="*/ 0 h 6"/>
              <a:gd name="T2" fmla="*/ 3 w 5"/>
              <a:gd name="T3" fmla="*/ 0 h 6"/>
              <a:gd name="T4" fmla="*/ 0 w 5"/>
              <a:gd name="T5" fmla="*/ 3 h 6"/>
              <a:gd name="T6" fmla="*/ 3 w 5"/>
              <a:gd name="T7" fmla="*/ 6 h 6"/>
              <a:gd name="T8" fmla="*/ 3 w 5"/>
              <a:gd name="T9" fmla="*/ 6 h 6"/>
              <a:gd name="T10" fmla="*/ 5 w 5"/>
              <a:gd name="T11" fmla="*/ 3 h 6"/>
              <a:gd name="T12" fmla="*/ 5 w 5"/>
              <a:gd name="T13" fmla="*/ 3 h 6"/>
              <a:gd name="T14" fmla="*/ 3 w 5"/>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6">
                <a:moveTo>
                  <a:pt x="3" y="0"/>
                </a:moveTo>
                <a:cubicBezTo>
                  <a:pt x="3" y="0"/>
                  <a:pt x="3" y="0"/>
                  <a:pt x="3" y="0"/>
                </a:cubicBezTo>
                <a:cubicBezTo>
                  <a:pt x="1" y="0"/>
                  <a:pt x="0" y="2"/>
                  <a:pt x="0" y="3"/>
                </a:cubicBezTo>
                <a:cubicBezTo>
                  <a:pt x="0" y="4"/>
                  <a:pt x="1" y="6"/>
                  <a:pt x="3" y="6"/>
                </a:cubicBezTo>
                <a:cubicBezTo>
                  <a:pt x="3" y="6"/>
                  <a:pt x="3" y="6"/>
                  <a:pt x="3" y="6"/>
                </a:cubicBezTo>
                <a:cubicBezTo>
                  <a:pt x="4" y="6"/>
                  <a:pt x="5" y="4"/>
                  <a:pt x="5" y="3"/>
                </a:cubicBezTo>
                <a:cubicBezTo>
                  <a:pt x="5" y="3"/>
                  <a:pt x="5" y="3"/>
                  <a:pt x="5" y="3"/>
                </a:cubicBezTo>
                <a:cubicBezTo>
                  <a:pt x="5" y="2"/>
                  <a:pt x="4"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7" name="Freeform 203"/>
          <p:cNvSpPr>
            <a:spLocks/>
          </p:cNvSpPr>
          <p:nvPr userDrawn="1"/>
        </p:nvSpPr>
        <p:spPr bwMode="auto">
          <a:xfrm>
            <a:off x="2428875" y="-6440215"/>
            <a:ext cx="34925" cy="34925"/>
          </a:xfrm>
          <a:custGeom>
            <a:avLst/>
            <a:gdLst>
              <a:gd name="T0" fmla="*/ 6 w 11"/>
              <a:gd name="T1" fmla="*/ 0 h 11"/>
              <a:gd name="T2" fmla="*/ 6 w 11"/>
              <a:gd name="T3" fmla="*/ 0 h 11"/>
              <a:gd name="T4" fmla="*/ 0 w 11"/>
              <a:gd name="T5" fmla="*/ 5 h 11"/>
              <a:gd name="T6" fmla="*/ 6 w 11"/>
              <a:gd name="T7" fmla="*/ 11 h 11"/>
              <a:gd name="T8" fmla="*/ 11 w 11"/>
              <a:gd name="T9" fmla="*/ 5 h 11"/>
              <a:gd name="T10" fmla="*/ 11 w 11"/>
              <a:gd name="T11" fmla="*/ 5 h 11"/>
              <a:gd name="T12" fmla="*/ 6 w 1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6" y="0"/>
                </a:moveTo>
                <a:cubicBezTo>
                  <a:pt x="6" y="0"/>
                  <a:pt x="6" y="0"/>
                  <a:pt x="6" y="0"/>
                </a:cubicBezTo>
                <a:cubicBezTo>
                  <a:pt x="2" y="0"/>
                  <a:pt x="0" y="2"/>
                  <a:pt x="0" y="5"/>
                </a:cubicBezTo>
                <a:cubicBezTo>
                  <a:pt x="0" y="8"/>
                  <a:pt x="2" y="11"/>
                  <a:pt x="6" y="11"/>
                </a:cubicBezTo>
                <a:cubicBezTo>
                  <a:pt x="9" y="11"/>
                  <a:pt x="11" y="8"/>
                  <a:pt x="11" y="5"/>
                </a:cubicBezTo>
                <a:cubicBezTo>
                  <a:pt x="11" y="5"/>
                  <a:pt x="11" y="5"/>
                  <a:pt x="11" y="5"/>
                </a:cubicBezTo>
                <a:cubicBezTo>
                  <a:pt x="11" y="2"/>
                  <a:pt x="9" y="0"/>
                  <a:pt x="6"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8" name="Freeform 204"/>
          <p:cNvSpPr>
            <a:spLocks/>
          </p:cNvSpPr>
          <p:nvPr userDrawn="1"/>
        </p:nvSpPr>
        <p:spPr bwMode="auto">
          <a:xfrm>
            <a:off x="2409825" y="-6421165"/>
            <a:ext cx="15875" cy="15875"/>
          </a:xfrm>
          <a:custGeom>
            <a:avLst/>
            <a:gdLst>
              <a:gd name="T0" fmla="*/ 3 w 5"/>
              <a:gd name="T1" fmla="*/ 0 h 5"/>
              <a:gd name="T2" fmla="*/ 2 w 5"/>
              <a:gd name="T3" fmla="*/ 0 h 5"/>
              <a:gd name="T4" fmla="*/ 0 w 5"/>
              <a:gd name="T5" fmla="*/ 3 h 5"/>
              <a:gd name="T6" fmla="*/ 0 w 5"/>
              <a:gd name="T7" fmla="*/ 3 h 5"/>
              <a:gd name="T8" fmla="*/ 2 w 5"/>
              <a:gd name="T9" fmla="*/ 5 h 5"/>
              <a:gd name="T10" fmla="*/ 5 w 5"/>
              <a:gd name="T11" fmla="*/ 3 h 5"/>
              <a:gd name="T12" fmla="*/ 5 w 5"/>
              <a:gd name="T13" fmla="*/ 3 h 5"/>
              <a:gd name="T14" fmla="*/ 3 w 5"/>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5">
                <a:moveTo>
                  <a:pt x="3" y="0"/>
                </a:moveTo>
                <a:cubicBezTo>
                  <a:pt x="2" y="0"/>
                  <a:pt x="2" y="0"/>
                  <a:pt x="2" y="0"/>
                </a:cubicBezTo>
                <a:cubicBezTo>
                  <a:pt x="1" y="0"/>
                  <a:pt x="0" y="1"/>
                  <a:pt x="0" y="3"/>
                </a:cubicBezTo>
                <a:cubicBezTo>
                  <a:pt x="0" y="3"/>
                  <a:pt x="0" y="3"/>
                  <a:pt x="0" y="3"/>
                </a:cubicBezTo>
                <a:cubicBezTo>
                  <a:pt x="0" y="4"/>
                  <a:pt x="1" y="5"/>
                  <a:pt x="2" y="5"/>
                </a:cubicBezTo>
                <a:cubicBezTo>
                  <a:pt x="4" y="5"/>
                  <a:pt x="5" y="4"/>
                  <a:pt x="5" y="3"/>
                </a:cubicBezTo>
                <a:cubicBezTo>
                  <a:pt x="5" y="3"/>
                  <a:pt x="5" y="3"/>
                  <a:pt x="5" y="3"/>
                </a:cubicBezTo>
                <a:cubicBezTo>
                  <a:pt x="5" y="1"/>
                  <a:pt x="4"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9" name="Freeform 205"/>
          <p:cNvSpPr>
            <a:spLocks/>
          </p:cNvSpPr>
          <p:nvPr userDrawn="1"/>
        </p:nvSpPr>
        <p:spPr bwMode="auto">
          <a:xfrm>
            <a:off x="3082925" y="-6579915"/>
            <a:ext cx="19050" cy="22225"/>
          </a:xfrm>
          <a:custGeom>
            <a:avLst/>
            <a:gdLst>
              <a:gd name="T0" fmla="*/ 3 w 6"/>
              <a:gd name="T1" fmla="*/ 0 h 7"/>
              <a:gd name="T2" fmla="*/ 3 w 6"/>
              <a:gd name="T3" fmla="*/ 0 h 7"/>
              <a:gd name="T4" fmla="*/ 0 w 6"/>
              <a:gd name="T5" fmla="*/ 3 h 7"/>
              <a:gd name="T6" fmla="*/ 0 w 6"/>
              <a:gd name="T7" fmla="*/ 4 h 7"/>
              <a:gd name="T8" fmla="*/ 3 w 6"/>
              <a:gd name="T9" fmla="*/ 7 h 7"/>
              <a:gd name="T10" fmla="*/ 6 w 6"/>
              <a:gd name="T11" fmla="*/ 4 h 7"/>
              <a:gd name="T12" fmla="*/ 3 w 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6" h="7">
                <a:moveTo>
                  <a:pt x="3" y="0"/>
                </a:moveTo>
                <a:cubicBezTo>
                  <a:pt x="3" y="0"/>
                  <a:pt x="3" y="0"/>
                  <a:pt x="3" y="0"/>
                </a:cubicBezTo>
                <a:cubicBezTo>
                  <a:pt x="2" y="0"/>
                  <a:pt x="0" y="2"/>
                  <a:pt x="0" y="3"/>
                </a:cubicBezTo>
                <a:cubicBezTo>
                  <a:pt x="0" y="4"/>
                  <a:pt x="0" y="4"/>
                  <a:pt x="0" y="4"/>
                </a:cubicBezTo>
                <a:cubicBezTo>
                  <a:pt x="0" y="5"/>
                  <a:pt x="2" y="7"/>
                  <a:pt x="3" y="7"/>
                </a:cubicBezTo>
                <a:cubicBezTo>
                  <a:pt x="4" y="7"/>
                  <a:pt x="6" y="5"/>
                  <a:pt x="6" y="4"/>
                </a:cubicBezTo>
                <a:cubicBezTo>
                  <a:pt x="6" y="2"/>
                  <a:pt x="4"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 name="Freeform 207"/>
          <p:cNvSpPr>
            <a:spLocks/>
          </p:cNvSpPr>
          <p:nvPr userDrawn="1"/>
        </p:nvSpPr>
        <p:spPr bwMode="auto">
          <a:xfrm>
            <a:off x="3098800" y="-6627540"/>
            <a:ext cx="15875" cy="22225"/>
          </a:xfrm>
          <a:custGeom>
            <a:avLst/>
            <a:gdLst>
              <a:gd name="T0" fmla="*/ 3 w 5"/>
              <a:gd name="T1" fmla="*/ 0 h 7"/>
              <a:gd name="T2" fmla="*/ 3 w 5"/>
              <a:gd name="T3" fmla="*/ 0 h 7"/>
              <a:gd name="T4" fmla="*/ 0 w 5"/>
              <a:gd name="T5" fmla="*/ 4 h 7"/>
              <a:gd name="T6" fmla="*/ 3 w 5"/>
              <a:gd name="T7" fmla="*/ 7 h 7"/>
              <a:gd name="T8" fmla="*/ 5 w 5"/>
              <a:gd name="T9" fmla="*/ 4 h 7"/>
              <a:gd name="T10" fmla="*/ 5 w 5"/>
              <a:gd name="T11" fmla="*/ 4 h 7"/>
              <a:gd name="T12" fmla="*/ 3 w 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5" h="7">
                <a:moveTo>
                  <a:pt x="3" y="0"/>
                </a:moveTo>
                <a:cubicBezTo>
                  <a:pt x="3" y="0"/>
                  <a:pt x="3" y="0"/>
                  <a:pt x="3" y="0"/>
                </a:cubicBezTo>
                <a:cubicBezTo>
                  <a:pt x="1" y="0"/>
                  <a:pt x="0" y="2"/>
                  <a:pt x="0" y="4"/>
                </a:cubicBezTo>
                <a:cubicBezTo>
                  <a:pt x="0" y="5"/>
                  <a:pt x="1" y="7"/>
                  <a:pt x="3" y="7"/>
                </a:cubicBezTo>
                <a:cubicBezTo>
                  <a:pt x="4" y="7"/>
                  <a:pt x="5" y="5"/>
                  <a:pt x="5" y="4"/>
                </a:cubicBezTo>
                <a:cubicBezTo>
                  <a:pt x="5" y="4"/>
                  <a:pt x="5" y="4"/>
                  <a:pt x="5" y="4"/>
                </a:cubicBezTo>
                <a:cubicBezTo>
                  <a:pt x="5" y="2"/>
                  <a:pt x="4"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4" name="Freeform 208"/>
          <p:cNvSpPr>
            <a:spLocks/>
          </p:cNvSpPr>
          <p:nvPr userDrawn="1"/>
        </p:nvSpPr>
        <p:spPr bwMode="auto">
          <a:xfrm>
            <a:off x="-885825" y="-6849790"/>
            <a:ext cx="7534275" cy="50800"/>
          </a:xfrm>
          <a:custGeom>
            <a:avLst/>
            <a:gdLst>
              <a:gd name="T0" fmla="*/ 4746 w 4746"/>
              <a:gd name="T1" fmla="*/ 32 h 32"/>
              <a:gd name="T2" fmla="*/ 0 w 4746"/>
              <a:gd name="T3" fmla="*/ 32 h 32"/>
              <a:gd name="T4" fmla="*/ 2 w 4746"/>
              <a:gd name="T5" fmla="*/ 0 h 32"/>
              <a:gd name="T6" fmla="*/ 4746 w 4746"/>
              <a:gd name="T7" fmla="*/ 0 h 32"/>
              <a:gd name="T8" fmla="*/ 4746 w 4746"/>
              <a:gd name="T9" fmla="*/ 32 h 32"/>
            </a:gdLst>
            <a:ahLst/>
            <a:cxnLst>
              <a:cxn ang="0">
                <a:pos x="T0" y="T1"/>
              </a:cxn>
              <a:cxn ang="0">
                <a:pos x="T2" y="T3"/>
              </a:cxn>
              <a:cxn ang="0">
                <a:pos x="T4" y="T5"/>
              </a:cxn>
              <a:cxn ang="0">
                <a:pos x="T6" y="T7"/>
              </a:cxn>
              <a:cxn ang="0">
                <a:pos x="T8" y="T9"/>
              </a:cxn>
            </a:cxnLst>
            <a:rect l="0" t="0" r="r" b="b"/>
            <a:pathLst>
              <a:path w="4746" h="32">
                <a:moveTo>
                  <a:pt x="4746" y="32"/>
                </a:moveTo>
                <a:lnTo>
                  <a:pt x="0" y="32"/>
                </a:lnTo>
                <a:lnTo>
                  <a:pt x="2" y="0"/>
                </a:lnTo>
                <a:lnTo>
                  <a:pt x="4746" y="0"/>
                </a:lnTo>
                <a:lnTo>
                  <a:pt x="4746" y="3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5" name="Freeform 209"/>
          <p:cNvSpPr>
            <a:spLocks/>
          </p:cNvSpPr>
          <p:nvPr userDrawn="1"/>
        </p:nvSpPr>
        <p:spPr bwMode="auto">
          <a:xfrm>
            <a:off x="3549650" y="-6687865"/>
            <a:ext cx="106363" cy="107950"/>
          </a:xfrm>
          <a:custGeom>
            <a:avLst/>
            <a:gdLst>
              <a:gd name="T0" fmla="*/ 33 w 33"/>
              <a:gd name="T1" fmla="*/ 34 h 34"/>
              <a:gd name="T2" fmla="*/ 18 w 33"/>
              <a:gd name="T3" fmla="*/ 34 h 34"/>
              <a:gd name="T4" fmla="*/ 18 w 33"/>
              <a:gd name="T5" fmla="*/ 21 h 34"/>
              <a:gd name="T6" fmla="*/ 12 w 33"/>
              <a:gd name="T7" fmla="*/ 16 h 34"/>
              <a:gd name="T8" fmla="*/ 0 w 33"/>
              <a:gd name="T9" fmla="*/ 16 h 34"/>
              <a:gd name="T10" fmla="*/ 0 w 33"/>
              <a:gd name="T11" fmla="*/ 0 h 34"/>
              <a:gd name="T12" fmla="*/ 12 w 33"/>
              <a:gd name="T13" fmla="*/ 0 h 34"/>
              <a:gd name="T14" fmla="*/ 33 w 33"/>
              <a:gd name="T15" fmla="*/ 21 h 34"/>
              <a:gd name="T16" fmla="*/ 33 w 33"/>
              <a:gd name="T17"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4">
                <a:moveTo>
                  <a:pt x="33" y="34"/>
                </a:moveTo>
                <a:cubicBezTo>
                  <a:pt x="18" y="34"/>
                  <a:pt x="18" y="34"/>
                  <a:pt x="18" y="34"/>
                </a:cubicBezTo>
                <a:cubicBezTo>
                  <a:pt x="18" y="21"/>
                  <a:pt x="18" y="21"/>
                  <a:pt x="18" y="21"/>
                </a:cubicBezTo>
                <a:cubicBezTo>
                  <a:pt x="18" y="18"/>
                  <a:pt x="15" y="16"/>
                  <a:pt x="12" y="16"/>
                </a:cubicBezTo>
                <a:cubicBezTo>
                  <a:pt x="0" y="16"/>
                  <a:pt x="0" y="16"/>
                  <a:pt x="0" y="16"/>
                </a:cubicBezTo>
                <a:cubicBezTo>
                  <a:pt x="0" y="0"/>
                  <a:pt x="0" y="0"/>
                  <a:pt x="0" y="0"/>
                </a:cubicBezTo>
                <a:cubicBezTo>
                  <a:pt x="12" y="0"/>
                  <a:pt x="12" y="0"/>
                  <a:pt x="12" y="0"/>
                </a:cubicBezTo>
                <a:cubicBezTo>
                  <a:pt x="24" y="0"/>
                  <a:pt x="33" y="10"/>
                  <a:pt x="33" y="21"/>
                </a:cubicBezTo>
                <a:lnTo>
                  <a:pt x="33" y="3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6" name="Freeform 210"/>
          <p:cNvSpPr>
            <a:spLocks/>
          </p:cNvSpPr>
          <p:nvPr userDrawn="1"/>
        </p:nvSpPr>
        <p:spPr bwMode="auto">
          <a:xfrm>
            <a:off x="3311525" y="-6741840"/>
            <a:ext cx="196850" cy="104775"/>
          </a:xfrm>
          <a:custGeom>
            <a:avLst/>
            <a:gdLst>
              <a:gd name="T0" fmla="*/ 62 w 62"/>
              <a:gd name="T1" fmla="*/ 33 h 33"/>
              <a:gd name="T2" fmla="*/ 21 w 62"/>
              <a:gd name="T3" fmla="*/ 33 h 33"/>
              <a:gd name="T4" fmla="*/ 0 w 62"/>
              <a:gd name="T5" fmla="*/ 12 h 33"/>
              <a:gd name="T6" fmla="*/ 0 w 62"/>
              <a:gd name="T7" fmla="*/ 0 h 33"/>
              <a:gd name="T8" fmla="*/ 15 w 62"/>
              <a:gd name="T9" fmla="*/ 0 h 33"/>
              <a:gd name="T10" fmla="*/ 15 w 62"/>
              <a:gd name="T11" fmla="*/ 12 h 33"/>
              <a:gd name="T12" fmla="*/ 21 w 62"/>
              <a:gd name="T13" fmla="*/ 17 h 33"/>
              <a:gd name="T14" fmla="*/ 62 w 62"/>
              <a:gd name="T15" fmla="*/ 17 h 33"/>
              <a:gd name="T16" fmla="*/ 62 w 62"/>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3">
                <a:moveTo>
                  <a:pt x="62" y="33"/>
                </a:moveTo>
                <a:cubicBezTo>
                  <a:pt x="21" y="33"/>
                  <a:pt x="21" y="33"/>
                  <a:pt x="21" y="33"/>
                </a:cubicBezTo>
                <a:cubicBezTo>
                  <a:pt x="9" y="33"/>
                  <a:pt x="0" y="24"/>
                  <a:pt x="0" y="12"/>
                </a:cubicBezTo>
                <a:cubicBezTo>
                  <a:pt x="0" y="0"/>
                  <a:pt x="0" y="0"/>
                  <a:pt x="0" y="0"/>
                </a:cubicBezTo>
                <a:cubicBezTo>
                  <a:pt x="15" y="0"/>
                  <a:pt x="15" y="0"/>
                  <a:pt x="15" y="0"/>
                </a:cubicBezTo>
                <a:cubicBezTo>
                  <a:pt x="15" y="12"/>
                  <a:pt x="15" y="12"/>
                  <a:pt x="15" y="12"/>
                </a:cubicBezTo>
                <a:cubicBezTo>
                  <a:pt x="15" y="15"/>
                  <a:pt x="18" y="17"/>
                  <a:pt x="21" y="17"/>
                </a:cubicBezTo>
                <a:cubicBezTo>
                  <a:pt x="62" y="17"/>
                  <a:pt x="62" y="17"/>
                  <a:pt x="62" y="17"/>
                </a:cubicBezTo>
                <a:lnTo>
                  <a:pt x="62" y="33"/>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7" name="Freeform 211"/>
          <p:cNvSpPr>
            <a:spLocks noEditPoints="1"/>
          </p:cNvSpPr>
          <p:nvPr userDrawn="1"/>
        </p:nvSpPr>
        <p:spPr bwMode="auto">
          <a:xfrm>
            <a:off x="5167313" y="-6773590"/>
            <a:ext cx="271463" cy="1025525"/>
          </a:xfrm>
          <a:custGeom>
            <a:avLst/>
            <a:gdLst>
              <a:gd name="T0" fmla="*/ 40 w 85"/>
              <a:gd name="T1" fmla="*/ 67 h 323"/>
              <a:gd name="T2" fmla="*/ 40 w 85"/>
              <a:gd name="T3" fmla="*/ 301 h 323"/>
              <a:gd name="T4" fmla="*/ 63 w 85"/>
              <a:gd name="T5" fmla="*/ 323 h 323"/>
              <a:gd name="T6" fmla="*/ 63 w 85"/>
              <a:gd name="T7" fmla="*/ 323 h 323"/>
              <a:gd name="T8" fmla="*/ 85 w 85"/>
              <a:gd name="T9" fmla="*/ 323 h 323"/>
              <a:gd name="T10" fmla="*/ 85 w 85"/>
              <a:gd name="T11" fmla="*/ 309 h 323"/>
              <a:gd name="T12" fmla="*/ 63 w 85"/>
              <a:gd name="T13" fmla="*/ 309 h 323"/>
              <a:gd name="T14" fmla="*/ 55 w 85"/>
              <a:gd name="T15" fmla="*/ 301 h 323"/>
              <a:gd name="T16" fmla="*/ 55 w 85"/>
              <a:gd name="T17" fmla="*/ 67 h 323"/>
              <a:gd name="T18" fmla="*/ 55 w 85"/>
              <a:gd name="T19" fmla="*/ 72 h 323"/>
              <a:gd name="T20" fmla="*/ 55 w 85"/>
              <a:gd name="T21" fmla="*/ 50 h 323"/>
              <a:gd name="T22" fmla="*/ 32 w 85"/>
              <a:gd name="T23" fmla="*/ 27 h 323"/>
              <a:gd name="T24" fmla="*/ 32 w 85"/>
              <a:gd name="T25" fmla="*/ 27 h 323"/>
              <a:gd name="T26" fmla="*/ 23 w 85"/>
              <a:gd name="T27" fmla="*/ 27 h 323"/>
              <a:gd name="T28" fmla="*/ 14 w 85"/>
              <a:gd name="T29" fmla="*/ 19 h 323"/>
              <a:gd name="T30" fmla="*/ 14 w 85"/>
              <a:gd name="T31" fmla="*/ 0 h 323"/>
              <a:gd name="T32" fmla="*/ 0 w 85"/>
              <a:gd name="T33" fmla="*/ 0 h 323"/>
              <a:gd name="T34" fmla="*/ 0 w 85"/>
              <a:gd name="T35" fmla="*/ 19 h 323"/>
              <a:gd name="T36" fmla="*/ 22 w 85"/>
              <a:gd name="T37" fmla="*/ 41 h 323"/>
              <a:gd name="T38" fmla="*/ 22 w 85"/>
              <a:gd name="T39" fmla="*/ 41 h 323"/>
              <a:gd name="T40" fmla="*/ 32 w 85"/>
              <a:gd name="T41" fmla="*/ 41 h 323"/>
              <a:gd name="T42" fmla="*/ 40 w 85"/>
              <a:gd name="T43" fmla="*/ 50 h 323"/>
              <a:gd name="T44" fmla="*/ 40 w 85"/>
              <a:gd name="T45" fmla="*/ 72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323">
                <a:moveTo>
                  <a:pt x="40" y="67"/>
                </a:moveTo>
                <a:cubicBezTo>
                  <a:pt x="40" y="301"/>
                  <a:pt x="40" y="301"/>
                  <a:pt x="40" y="301"/>
                </a:cubicBezTo>
                <a:cubicBezTo>
                  <a:pt x="40" y="313"/>
                  <a:pt x="51" y="323"/>
                  <a:pt x="63" y="323"/>
                </a:cubicBezTo>
                <a:cubicBezTo>
                  <a:pt x="63" y="323"/>
                  <a:pt x="63" y="323"/>
                  <a:pt x="63" y="323"/>
                </a:cubicBezTo>
                <a:cubicBezTo>
                  <a:pt x="85" y="323"/>
                  <a:pt x="85" y="323"/>
                  <a:pt x="85" y="323"/>
                </a:cubicBezTo>
                <a:cubicBezTo>
                  <a:pt x="85" y="309"/>
                  <a:pt x="85" y="309"/>
                  <a:pt x="85" y="309"/>
                </a:cubicBezTo>
                <a:cubicBezTo>
                  <a:pt x="63" y="309"/>
                  <a:pt x="63" y="309"/>
                  <a:pt x="63" y="309"/>
                </a:cubicBezTo>
                <a:cubicBezTo>
                  <a:pt x="59" y="309"/>
                  <a:pt x="55" y="305"/>
                  <a:pt x="55" y="301"/>
                </a:cubicBezTo>
                <a:cubicBezTo>
                  <a:pt x="55" y="67"/>
                  <a:pt x="55" y="67"/>
                  <a:pt x="55" y="67"/>
                </a:cubicBezTo>
                <a:moveTo>
                  <a:pt x="55" y="72"/>
                </a:moveTo>
                <a:cubicBezTo>
                  <a:pt x="55" y="50"/>
                  <a:pt x="55" y="50"/>
                  <a:pt x="55" y="50"/>
                </a:cubicBezTo>
                <a:cubicBezTo>
                  <a:pt x="55" y="37"/>
                  <a:pt x="45" y="27"/>
                  <a:pt x="32" y="27"/>
                </a:cubicBezTo>
                <a:cubicBezTo>
                  <a:pt x="32" y="27"/>
                  <a:pt x="32" y="27"/>
                  <a:pt x="32" y="27"/>
                </a:cubicBezTo>
                <a:cubicBezTo>
                  <a:pt x="23" y="27"/>
                  <a:pt x="23" y="27"/>
                  <a:pt x="23" y="27"/>
                </a:cubicBezTo>
                <a:cubicBezTo>
                  <a:pt x="18" y="27"/>
                  <a:pt x="14" y="23"/>
                  <a:pt x="14" y="19"/>
                </a:cubicBezTo>
                <a:cubicBezTo>
                  <a:pt x="14" y="0"/>
                  <a:pt x="14" y="0"/>
                  <a:pt x="14" y="0"/>
                </a:cubicBezTo>
                <a:cubicBezTo>
                  <a:pt x="0" y="0"/>
                  <a:pt x="0" y="0"/>
                  <a:pt x="0" y="0"/>
                </a:cubicBezTo>
                <a:cubicBezTo>
                  <a:pt x="0" y="19"/>
                  <a:pt x="0" y="19"/>
                  <a:pt x="0" y="19"/>
                </a:cubicBezTo>
                <a:cubicBezTo>
                  <a:pt x="0" y="31"/>
                  <a:pt x="10" y="41"/>
                  <a:pt x="22" y="41"/>
                </a:cubicBezTo>
                <a:cubicBezTo>
                  <a:pt x="22" y="41"/>
                  <a:pt x="22" y="41"/>
                  <a:pt x="22" y="41"/>
                </a:cubicBezTo>
                <a:cubicBezTo>
                  <a:pt x="32" y="41"/>
                  <a:pt x="32" y="41"/>
                  <a:pt x="32" y="41"/>
                </a:cubicBezTo>
                <a:cubicBezTo>
                  <a:pt x="37" y="41"/>
                  <a:pt x="40" y="45"/>
                  <a:pt x="40" y="50"/>
                </a:cubicBezTo>
                <a:cubicBezTo>
                  <a:pt x="40" y="72"/>
                  <a:pt x="40" y="72"/>
                  <a:pt x="40" y="72"/>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8" name="Rectangle 212"/>
          <p:cNvSpPr>
            <a:spLocks noChangeArrowheads="1"/>
          </p:cNvSpPr>
          <p:nvPr userDrawn="1"/>
        </p:nvSpPr>
        <p:spPr bwMode="auto">
          <a:xfrm>
            <a:off x="2667000"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9" name="Freeform 213"/>
          <p:cNvSpPr>
            <a:spLocks noEditPoints="1"/>
          </p:cNvSpPr>
          <p:nvPr userDrawn="1"/>
        </p:nvSpPr>
        <p:spPr bwMode="auto">
          <a:xfrm>
            <a:off x="2660650"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0" name="Freeform 214"/>
          <p:cNvSpPr>
            <a:spLocks/>
          </p:cNvSpPr>
          <p:nvPr userDrawn="1"/>
        </p:nvSpPr>
        <p:spPr bwMode="auto">
          <a:xfrm>
            <a:off x="2146300" y="-6808515"/>
            <a:ext cx="209550" cy="355600"/>
          </a:xfrm>
          <a:custGeom>
            <a:avLst/>
            <a:gdLst>
              <a:gd name="T0" fmla="*/ 0 w 66"/>
              <a:gd name="T1" fmla="*/ 112 h 112"/>
              <a:gd name="T2" fmla="*/ 45 w 66"/>
              <a:gd name="T3" fmla="*/ 112 h 112"/>
              <a:gd name="T4" fmla="*/ 60 w 66"/>
              <a:gd name="T5" fmla="*/ 105 h 112"/>
              <a:gd name="T6" fmla="*/ 65 w 66"/>
              <a:gd name="T7" fmla="*/ 91 h 112"/>
              <a:gd name="T8" fmla="*/ 65 w 66"/>
              <a:gd name="T9" fmla="*/ 0 h 112"/>
              <a:gd name="T10" fmla="*/ 50 w 66"/>
              <a:gd name="T11" fmla="*/ 0 h 112"/>
              <a:gd name="T12" fmla="*/ 50 w 66"/>
              <a:gd name="T13" fmla="*/ 92 h 112"/>
              <a:gd name="T14" fmla="*/ 49 w 66"/>
              <a:gd name="T15" fmla="*/ 95 h 112"/>
              <a:gd name="T16" fmla="*/ 45 w 66"/>
              <a:gd name="T17" fmla="*/ 97 h 112"/>
              <a:gd name="T18" fmla="*/ 0 w 66"/>
              <a:gd name="T19" fmla="*/ 97 h 112"/>
              <a:gd name="T20" fmla="*/ 0 w 66"/>
              <a:gd name="T21"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12">
                <a:moveTo>
                  <a:pt x="0" y="112"/>
                </a:moveTo>
                <a:cubicBezTo>
                  <a:pt x="45" y="112"/>
                  <a:pt x="45" y="112"/>
                  <a:pt x="45" y="112"/>
                </a:cubicBezTo>
                <a:cubicBezTo>
                  <a:pt x="51" y="112"/>
                  <a:pt x="56" y="110"/>
                  <a:pt x="60" y="105"/>
                </a:cubicBezTo>
                <a:cubicBezTo>
                  <a:pt x="64" y="102"/>
                  <a:pt x="66" y="96"/>
                  <a:pt x="65" y="91"/>
                </a:cubicBezTo>
                <a:cubicBezTo>
                  <a:pt x="65" y="0"/>
                  <a:pt x="65" y="0"/>
                  <a:pt x="65" y="0"/>
                </a:cubicBezTo>
                <a:cubicBezTo>
                  <a:pt x="50" y="0"/>
                  <a:pt x="50" y="0"/>
                  <a:pt x="50" y="0"/>
                </a:cubicBezTo>
                <a:cubicBezTo>
                  <a:pt x="50" y="92"/>
                  <a:pt x="50" y="92"/>
                  <a:pt x="50" y="92"/>
                </a:cubicBezTo>
                <a:cubicBezTo>
                  <a:pt x="50" y="93"/>
                  <a:pt x="49" y="94"/>
                  <a:pt x="49" y="95"/>
                </a:cubicBezTo>
                <a:cubicBezTo>
                  <a:pt x="48" y="96"/>
                  <a:pt x="46" y="97"/>
                  <a:pt x="45" y="97"/>
                </a:cubicBezTo>
                <a:cubicBezTo>
                  <a:pt x="0" y="97"/>
                  <a:pt x="0" y="97"/>
                  <a:pt x="0" y="97"/>
                </a:cubicBezTo>
                <a:lnTo>
                  <a:pt x="0" y="1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1" name="Freeform 215"/>
          <p:cNvSpPr>
            <a:spLocks/>
          </p:cNvSpPr>
          <p:nvPr userDrawn="1"/>
        </p:nvSpPr>
        <p:spPr bwMode="auto">
          <a:xfrm>
            <a:off x="2051050" y="-6500540"/>
            <a:ext cx="209550" cy="593725"/>
          </a:xfrm>
          <a:custGeom>
            <a:avLst/>
            <a:gdLst>
              <a:gd name="T0" fmla="*/ 66 w 66"/>
              <a:gd name="T1" fmla="*/ 0 h 187"/>
              <a:gd name="T2" fmla="*/ 21 w 66"/>
              <a:gd name="T3" fmla="*/ 0 h 187"/>
              <a:gd name="T4" fmla="*/ 6 w 66"/>
              <a:gd name="T5" fmla="*/ 6 h 187"/>
              <a:gd name="T6" fmla="*/ 0 w 66"/>
              <a:gd name="T7" fmla="*/ 21 h 187"/>
              <a:gd name="T8" fmla="*/ 0 w 66"/>
              <a:gd name="T9" fmla="*/ 187 h 187"/>
              <a:gd name="T10" fmla="*/ 16 w 66"/>
              <a:gd name="T11" fmla="*/ 187 h 187"/>
              <a:gd name="T12" fmla="*/ 16 w 66"/>
              <a:gd name="T13" fmla="*/ 20 h 187"/>
              <a:gd name="T14" fmla="*/ 17 w 66"/>
              <a:gd name="T15" fmla="*/ 17 h 187"/>
              <a:gd name="T16" fmla="*/ 21 w 66"/>
              <a:gd name="T17" fmla="*/ 15 h 187"/>
              <a:gd name="T18" fmla="*/ 66 w 66"/>
              <a:gd name="T19" fmla="*/ 15 h 187"/>
              <a:gd name="T20" fmla="*/ 66 w 66"/>
              <a:gd name="T21"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87">
                <a:moveTo>
                  <a:pt x="66" y="0"/>
                </a:moveTo>
                <a:cubicBezTo>
                  <a:pt x="21" y="0"/>
                  <a:pt x="21" y="0"/>
                  <a:pt x="21" y="0"/>
                </a:cubicBezTo>
                <a:cubicBezTo>
                  <a:pt x="15" y="0"/>
                  <a:pt x="9" y="2"/>
                  <a:pt x="6" y="6"/>
                </a:cubicBezTo>
                <a:cubicBezTo>
                  <a:pt x="2" y="10"/>
                  <a:pt x="0" y="15"/>
                  <a:pt x="0" y="21"/>
                </a:cubicBezTo>
                <a:cubicBezTo>
                  <a:pt x="0" y="187"/>
                  <a:pt x="0" y="187"/>
                  <a:pt x="0" y="187"/>
                </a:cubicBezTo>
                <a:cubicBezTo>
                  <a:pt x="16" y="187"/>
                  <a:pt x="16" y="187"/>
                  <a:pt x="16" y="187"/>
                </a:cubicBezTo>
                <a:cubicBezTo>
                  <a:pt x="16" y="20"/>
                  <a:pt x="16" y="20"/>
                  <a:pt x="16" y="20"/>
                </a:cubicBezTo>
                <a:cubicBezTo>
                  <a:pt x="15" y="18"/>
                  <a:pt x="16" y="17"/>
                  <a:pt x="17" y="17"/>
                </a:cubicBezTo>
                <a:cubicBezTo>
                  <a:pt x="18" y="16"/>
                  <a:pt x="19" y="15"/>
                  <a:pt x="21" y="15"/>
                </a:cubicBezTo>
                <a:cubicBezTo>
                  <a:pt x="66" y="15"/>
                  <a:pt x="66" y="15"/>
                  <a:pt x="66" y="15"/>
                </a:cubicBezTo>
                <a:lnTo>
                  <a:pt x="6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2" name="Freeform 216"/>
          <p:cNvSpPr>
            <a:spLocks/>
          </p:cNvSpPr>
          <p:nvPr userDrawn="1"/>
        </p:nvSpPr>
        <p:spPr bwMode="auto">
          <a:xfrm>
            <a:off x="4437063" y="-6741840"/>
            <a:ext cx="206375" cy="355600"/>
          </a:xfrm>
          <a:custGeom>
            <a:avLst/>
            <a:gdLst>
              <a:gd name="T0" fmla="*/ 0 w 65"/>
              <a:gd name="T1" fmla="*/ 112 h 112"/>
              <a:gd name="T2" fmla="*/ 45 w 65"/>
              <a:gd name="T3" fmla="*/ 112 h 112"/>
              <a:gd name="T4" fmla="*/ 60 w 65"/>
              <a:gd name="T5" fmla="*/ 106 h 112"/>
              <a:gd name="T6" fmla="*/ 65 w 65"/>
              <a:gd name="T7" fmla="*/ 91 h 112"/>
              <a:gd name="T8" fmla="*/ 65 w 65"/>
              <a:gd name="T9" fmla="*/ 0 h 112"/>
              <a:gd name="T10" fmla="*/ 50 w 65"/>
              <a:gd name="T11" fmla="*/ 0 h 112"/>
              <a:gd name="T12" fmla="*/ 50 w 65"/>
              <a:gd name="T13" fmla="*/ 92 h 112"/>
              <a:gd name="T14" fmla="*/ 49 w 65"/>
              <a:gd name="T15" fmla="*/ 95 h 112"/>
              <a:gd name="T16" fmla="*/ 45 w 65"/>
              <a:gd name="T17" fmla="*/ 97 h 112"/>
              <a:gd name="T18" fmla="*/ 0 w 65"/>
              <a:gd name="T19" fmla="*/ 97 h 112"/>
              <a:gd name="T20" fmla="*/ 0 w 65"/>
              <a:gd name="T21"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112">
                <a:moveTo>
                  <a:pt x="0" y="112"/>
                </a:moveTo>
                <a:cubicBezTo>
                  <a:pt x="45" y="112"/>
                  <a:pt x="45" y="112"/>
                  <a:pt x="45" y="112"/>
                </a:cubicBezTo>
                <a:cubicBezTo>
                  <a:pt x="51" y="112"/>
                  <a:pt x="56" y="110"/>
                  <a:pt x="60" y="106"/>
                </a:cubicBezTo>
                <a:cubicBezTo>
                  <a:pt x="64" y="102"/>
                  <a:pt x="65" y="97"/>
                  <a:pt x="65" y="91"/>
                </a:cubicBezTo>
                <a:cubicBezTo>
                  <a:pt x="65" y="0"/>
                  <a:pt x="65" y="0"/>
                  <a:pt x="65" y="0"/>
                </a:cubicBezTo>
                <a:cubicBezTo>
                  <a:pt x="50" y="0"/>
                  <a:pt x="50" y="0"/>
                  <a:pt x="50" y="0"/>
                </a:cubicBezTo>
                <a:cubicBezTo>
                  <a:pt x="50" y="92"/>
                  <a:pt x="50" y="92"/>
                  <a:pt x="50" y="92"/>
                </a:cubicBezTo>
                <a:cubicBezTo>
                  <a:pt x="50" y="93"/>
                  <a:pt x="49" y="95"/>
                  <a:pt x="49" y="95"/>
                </a:cubicBezTo>
                <a:cubicBezTo>
                  <a:pt x="48" y="96"/>
                  <a:pt x="46" y="97"/>
                  <a:pt x="45" y="97"/>
                </a:cubicBezTo>
                <a:cubicBezTo>
                  <a:pt x="0" y="97"/>
                  <a:pt x="0" y="97"/>
                  <a:pt x="0" y="97"/>
                </a:cubicBezTo>
                <a:lnTo>
                  <a:pt x="0" y="1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3" name="Freeform 217"/>
          <p:cNvSpPr>
            <a:spLocks/>
          </p:cNvSpPr>
          <p:nvPr userDrawn="1"/>
        </p:nvSpPr>
        <p:spPr bwMode="auto">
          <a:xfrm>
            <a:off x="4341813" y="-6433865"/>
            <a:ext cx="206375" cy="593725"/>
          </a:xfrm>
          <a:custGeom>
            <a:avLst/>
            <a:gdLst>
              <a:gd name="T0" fmla="*/ 65 w 65"/>
              <a:gd name="T1" fmla="*/ 0 h 187"/>
              <a:gd name="T2" fmla="*/ 20 w 65"/>
              <a:gd name="T3" fmla="*/ 0 h 187"/>
              <a:gd name="T4" fmla="*/ 6 w 65"/>
              <a:gd name="T5" fmla="*/ 6 h 187"/>
              <a:gd name="T6" fmla="*/ 0 w 65"/>
              <a:gd name="T7" fmla="*/ 21 h 187"/>
              <a:gd name="T8" fmla="*/ 0 w 65"/>
              <a:gd name="T9" fmla="*/ 187 h 187"/>
              <a:gd name="T10" fmla="*/ 16 w 65"/>
              <a:gd name="T11" fmla="*/ 187 h 187"/>
              <a:gd name="T12" fmla="*/ 15 w 65"/>
              <a:gd name="T13" fmla="*/ 20 h 187"/>
              <a:gd name="T14" fmla="*/ 17 w 65"/>
              <a:gd name="T15" fmla="*/ 17 h 187"/>
              <a:gd name="T16" fmla="*/ 20 w 65"/>
              <a:gd name="T17" fmla="*/ 15 h 187"/>
              <a:gd name="T18" fmla="*/ 65 w 65"/>
              <a:gd name="T19" fmla="*/ 15 h 187"/>
              <a:gd name="T20" fmla="*/ 65 w 65"/>
              <a:gd name="T21"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187">
                <a:moveTo>
                  <a:pt x="65" y="0"/>
                </a:moveTo>
                <a:cubicBezTo>
                  <a:pt x="20" y="0"/>
                  <a:pt x="20" y="0"/>
                  <a:pt x="20" y="0"/>
                </a:cubicBezTo>
                <a:cubicBezTo>
                  <a:pt x="15" y="0"/>
                  <a:pt x="9" y="2"/>
                  <a:pt x="6" y="6"/>
                </a:cubicBezTo>
                <a:cubicBezTo>
                  <a:pt x="2" y="10"/>
                  <a:pt x="0" y="15"/>
                  <a:pt x="0" y="21"/>
                </a:cubicBezTo>
                <a:cubicBezTo>
                  <a:pt x="0" y="187"/>
                  <a:pt x="0" y="187"/>
                  <a:pt x="0" y="187"/>
                </a:cubicBezTo>
                <a:cubicBezTo>
                  <a:pt x="16" y="187"/>
                  <a:pt x="16" y="187"/>
                  <a:pt x="16" y="187"/>
                </a:cubicBezTo>
                <a:cubicBezTo>
                  <a:pt x="15" y="20"/>
                  <a:pt x="15" y="20"/>
                  <a:pt x="15" y="20"/>
                </a:cubicBezTo>
                <a:cubicBezTo>
                  <a:pt x="15" y="18"/>
                  <a:pt x="16" y="17"/>
                  <a:pt x="17" y="17"/>
                </a:cubicBezTo>
                <a:cubicBezTo>
                  <a:pt x="18" y="16"/>
                  <a:pt x="19" y="15"/>
                  <a:pt x="20" y="15"/>
                </a:cubicBezTo>
                <a:cubicBezTo>
                  <a:pt x="65" y="15"/>
                  <a:pt x="65" y="15"/>
                  <a:pt x="65" y="15"/>
                </a:cubicBezTo>
                <a:lnTo>
                  <a:pt x="65"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4" name="Freeform 218"/>
          <p:cNvSpPr>
            <a:spLocks/>
          </p:cNvSpPr>
          <p:nvPr userDrawn="1"/>
        </p:nvSpPr>
        <p:spPr bwMode="auto">
          <a:xfrm>
            <a:off x="6346825" y="-6849790"/>
            <a:ext cx="209550" cy="209550"/>
          </a:xfrm>
          <a:custGeom>
            <a:avLst/>
            <a:gdLst>
              <a:gd name="T0" fmla="*/ 0 w 66"/>
              <a:gd name="T1" fmla="*/ 66 h 66"/>
              <a:gd name="T2" fmla="*/ 45 w 66"/>
              <a:gd name="T3" fmla="*/ 66 h 66"/>
              <a:gd name="T4" fmla="*/ 60 w 66"/>
              <a:gd name="T5" fmla="*/ 60 h 66"/>
              <a:gd name="T6" fmla="*/ 66 w 66"/>
              <a:gd name="T7" fmla="*/ 45 h 66"/>
              <a:gd name="T8" fmla="*/ 66 w 66"/>
              <a:gd name="T9" fmla="*/ 0 h 66"/>
              <a:gd name="T10" fmla="*/ 50 w 66"/>
              <a:gd name="T11" fmla="*/ 0 h 66"/>
              <a:gd name="T12" fmla="*/ 50 w 66"/>
              <a:gd name="T13" fmla="*/ 46 h 66"/>
              <a:gd name="T14" fmla="*/ 49 w 66"/>
              <a:gd name="T15" fmla="*/ 49 h 66"/>
              <a:gd name="T16" fmla="*/ 45 w 66"/>
              <a:gd name="T17" fmla="*/ 51 h 66"/>
              <a:gd name="T18" fmla="*/ 0 w 66"/>
              <a:gd name="T19" fmla="*/ 51 h 66"/>
              <a:gd name="T20" fmla="*/ 0 w 66"/>
              <a:gd name="T21"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6">
                <a:moveTo>
                  <a:pt x="0" y="66"/>
                </a:moveTo>
                <a:cubicBezTo>
                  <a:pt x="45" y="66"/>
                  <a:pt x="45" y="66"/>
                  <a:pt x="45" y="66"/>
                </a:cubicBezTo>
                <a:cubicBezTo>
                  <a:pt x="51" y="66"/>
                  <a:pt x="56" y="64"/>
                  <a:pt x="60" y="60"/>
                </a:cubicBezTo>
                <a:cubicBezTo>
                  <a:pt x="64" y="56"/>
                  <a:pt x="66" y="51"/>
                  <a:pt x="66" y="45"/>
                </a:cubicBezTo>
                <a:cubicBezTo>
                  <a:pt x="66" y="0"/>
                  <a:pt x="66" y="0"/>
                  <a:pt x="66" y="0"/>
                </a:cubicBezTo>
                <a:cubicBezTo>
                  <a:pt x="50" y="0"/>
                  <a:pt x="50" y="0"/>
                  <a:pt x="50" y="0"/>
                </a:cubicBezTo>
                <a:cubicBezTo>
                  <a:pt x="50" y="46"/>
                  <a:pt x="50" y="46"/>
                  <a:pt x="50" y="46"/>
                </a:cubicBezTo>
                <a:cubicBezTo>
                  <a:pt x="50" y="48"/>
                  <a:pt x="50" y="49"/>
                  <a:pt x="49" y="49"/>
                </a:cubicBezTo>
                <a:cubicBezTo>
                  <a:pt x="48" y="50"/>
                  <a:pt x="47" y="51"/>
                  <a:pt x="45" y="51"/>
                </a:cubicBezTo>
                <a:cubicBezTo>
                  <a:pt x="0" y="51"/>
                  <a:pt x="0" y="51"/>
                  <a:pt x="0" y="51"/>
                </a:cubicBezTo>
                <a:lnTo>
                  <a:pt x="0" y="66"/>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5" name="Freeform 219"/>
          <p:cNvSpPr>
            <a:spLocks/>
          </p:cNvSpPr>
          <p:nvPr userDrawn="1"/>
        </p:nvSpPr>
        <p:spPr bwMode="auto">
          <a:xfrm>
            <a:off x="6251575" y="-6687865"/>
            <a:ext cx="209550" cy="1019175"/>
          </a:xfrm>
          <a:custGeom>
            <a:avLst/>
            <a:gdLst>
              <a:gd name="T0" fmla="*/ 66 w 66"/>
              <a:gd name="T1" fmla="*/ 0 h 321"/>
              <a:gd name="T2" fmla="*/ 21 w 66"/>
              <a:gd name="T3" fmla="*/ 0 h 321"/>
              <a:gd name="T4" fmla="*/ 6 w 66"/>
              <a:gd name="T5" fmla="*/ 6 h 321"/>
              <a:gd name="T6" fmla="*/ 1 w 66"/>
              <a:gd name="T7" fmla="*/ 21 h 321"/>
              <a:gd name="T8" fmla="*/ 1 w 66"/>
              <a:gd name="T9" fmla="*/ 321 h 321"/>
              <a:gd name="T10" fmla="*/ 16 w 66"/>
              <a:gd name="T11" fmla="*/ 321 h 321"/>
              <a:gd name="T12" fmla="*/ 16 w 66"/>
              <a:gd name="T13" fmla="*/ 20 h 321"/>
              <a:gd name="T14" fmla="*/ 17 w 66"/>
              <a:gd name="T15" fmla="*/ 17 h 321"/>
              <a:gd name="T16" fmla="*/ 21 w 66"/>
              <a:gd name="T17" fmla="*/ 15 h 321"/>
              <a:gd name="T18" fmla="*/ 66 w 66"/>
              <a:gd name="T19" fmla="*/ 15 h 321"/>
              <a:gd name="T20" fmla="*/ 66 w 66"/>
              <a:gd name="T21"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321">
                <a:moveTo>
                  <a:pt x="66" y="0"/>
                </a:moveTo>
                <a:cubicBezTo>
                  <a:pt x="21" y="0"/>
                  <a:pt x="21" y="0"/>
                  <a:pt x="21" y="0"/>
                </a:cubicBezTo>
                <a:cubicBezTo>
                  <a:pt x="15" y="0"/>
                  <a:pt x="10" y="2"/>
                  <a:pt x="6" y="6"/>
                </a:cubicBezTo>
                <a:cubicBezTo>
                  <a:pt x="2" y="10"/>
                  <a:pt x="0" y="16"/>
                  <a:pt x="1" y="21"/>
                </a:cubicBezTo>
                <a:cubicBezTo>
                  <a:pt x="1" y="321"/>
                  <a:pt x="1" y="321"/>
                  <a:pt x="1" y="321"/>
                </a:cubicBezTo>
                <a:cubicBezTo>
                  <a:pt x="16" y="321"/>
                  <a:pt x="16" y="321"/>
                  <a:pt x="16" y="321"/>
                </a:cubicBezTo>
                <a:cubicBezTo>
                  <a:pt x="16" y="20"/>
                  <a:pt x="16" y="20"/>
                  <a:pt x="16" y="20"/>
                </a:cubicBezTo>
                <a:cubicBezTo>
                  <a:pt x="16" y="19"/>
                  <a:pt x="17" y="18"/>
                  <a:pt x="17" y="17"/>
                </a:cubicBezTo>
                <a:cubicBezTo>
                  <a:pt x="18" y="16"/>
                  <a:pt x="20" y="15"/>
                  <a:pt x="21" y="15"/>
                </a:cubicBezTo>
                <a:cubicBezTo>
                  <a:pt x="66" y="15"/>
                  <a:pt x="66" y="15"/>
                  <a:pt x="66" y="15"/>
                </a:cubicBezTo>
                <a:lnTo>
                  <a:pt x="6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6" name="Freeform 220"/>
          <p:cNvSpPr>
            <a:spLocks/>
          </p:cNvSpPr>
          <p:nvPr userDrawn="1"/>
        </p:nvSpPr>
        <p:spPr bwMode="auto">
          <a:xfrm>
            <a:off x="493713" y="-6735490"/>
            <a:ext cx="209550" cy="209550"/>
          </a:xfrm>
          <a:custGeom>
            <a:avLst/>
            <a:gdLst>
              <a:gd name="T0" fmla="*/ 0 w 66"/>
              <a:gd name="T1" fmla="*/ 66 h 66"/>
              <a:gd name="T2" fmla="*/ 45 w 66"/>
              <a:gd name="T3" fmla="*/ 66 h 66"/>
              <a:gd name="T4" fmla="*/ 60 w 66"/>
              <a:gd name="T5" fmla="*/ 60 h 66"/>
              <a:gd name="T6" fmla="*/ 65 w 66"/>
              <a:gd name="T7" fmla="*/ 45 h 66"/>
              <a:gd name="T8" fmla="*/ 65 w 66"/>
              <a:gd name="T9" fmla="*/ 0 h 66"/>
              <a:gd name="T10" fmla="*/ 50 w 66"/>
              <a:gd name="T11" fmla="*/ 0 h 66"/>
              <a:gd name="T12" fmla="*/ 50 w 66"/>
              <a:gd name="T13" fmla="*/ 46 h 66"/>
              <a:gd name="T14" fmla="*/ 49 w 66"/>
              <a:gd name="T15" fmla="*/ 49 h 66"/>
              <a:gd name="T16" fmla="*/ 45 w 66"/>
              <a:gd name="T17" fmla="*/ 51 h 66"/>
              <a:gd name="T18" fmla="*/ 0 w 66"/>
              <a:gd name="T19" fmla="*/ 51 h 66"/>
              <a:gd name="T20" fmla="*/ 0 w 66"/>
              <a:gd name="T21"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6">
                <a:moveTo>
                  <a:pt x="0" y="66"/>
                </a:moveTo>
                <a:cubicBezTo>
                  <a:pt x="45" y="66"/>
                  <a:pt x="45" y="66"/>
                  <a:pt x="45" y="66"/>
                </a:cubicBezTo>
                <a:cubicBezTo>
                  <a:pt x="51" y="66"/>
                  <a:pt x="56" y="64"/>
                  <a:pt x="60" y="60"/>
                </a:cubicBezTo>
                <a:cubicBezTo>
                  <a:pt x="64" y="56"/>
                  <a:pt x="66" y="51"/>
                  <a:pt x="65" y="45"/>
                </a:cubicBezTo>
                <a:cubicBezTo>
                  <a:pt x="65" y="0"/>
                  <a:pt x="65" y="0"/>
                  <a:pt x="65" y="0"/>
                </a:cubicBezTo>
                <a:cubicBezTo>
                  <a:pt x="50" y="0"/>
                  <a:pt x="50" y="0"/>
                  <a:pt x="50" y="0"/>
                </a:cubicBezTo>
                <a:cubicBezTo>
                  <a:pt x="50" y="46"/>
                  <a:pt x="50" y="46"/>
                  <a:pt x="50" y="46"/>
                </a:cubicBezTo>
                <a:cubicBezTo>
                  <a:pt x="50" y="48"/>
                  <a:pt x="49" y="49"/>
                  <a:pt x="49" y="49"/>
                </a:cubicBezTo>
                <a:cubicBezTo>
                  <a:pt x="48" y="50"/>
                  <a:pt x="46" y="51"/>
                  <a:pt x="45" y="51"/>
                </a:cubicBezTo>
                <a:cubicBezTo>
                  <a:pt x="0" y="51"/>
                  <a:pt x="0" y="51"/>
                  <a:pt x="0" y="51"/>
                </a:cubicBezTo>
                <a:lnTo>
                  <a:pt x="0" y="66"/>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7" name="Freeform 221"/>
          <p:cNvSpPr>
            <a:spLocks/>
          </p:cNvSpPr>
          <p:nvPr userDrawn="1"/>
        </p:nvSpPr>
        <p:spPr bwMode="auto">
          <a:xfrm>
            <a:off x="398463" y="-6573565"/>
            <a:ext cx="209550" cy="1019175"/>
          </a:xfrm>
          <a:custGeom>
            <a:avLst/>
            <a:gdLst>
              <a:gd name="T0" fmla="*/ 66 w 66"/>
              <a:gd name="T1" fmla="*/ 0 h 321"/>
              <a:gd name="T2" fmla="*/ 21 w 66"/>
              <a:gd name="T3" fmla="*/ 0 h 321"/>
              <a:gd name="T4" fmla="*/ 6 w 66"/>
              <a:gd name="T5" fmla="*/ 6 h 321"/>
              <a:gd name="T6" fmla="*/ 0 w 66"/>
              <a:gd name="T7" fmla="*/ 21 h 321"/>
              <a:gd name="T8" fmla="*/ 0 w 66"/>
              <a:gd name="T9" fmla="*/ 321 h 321"/>
              <a:gd name="T10" fmla="*/ 16 w 66"/>
              <a:gd name="T11" fmla="*/ 321 h 321"/>
              <a:gd name="T12" fmla="*/ 16 w 66"/>
              <a:gd name="T13" fmla="*/ 20 h 321"/>
              <a:gd name="T14" fmla="*/ 17 w 66"/>
              <a:gd name="T15" fmla="*/ 17 h 321"/>
              <a:gd name="T16" fmla="*/ 21 w 66"/>
              <a:gd name="T17" fmla="*/ 15 h 321"/>
              <a:gd name="T18" fmla="*/ 66 w 66"/>
              <a:gd name="T19" fmla="*/ 15 h 321"/>
              <a:gd name="T20" fmla="*/ 66 w 66"/>
              <a:gd name="T21"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321">
                <a:moveTo>
                  <a:pt x="66" y="0"/>
                </a:moveTo>
                <a:cubicBezTo>
                  <a:pt x="21" y="0"/>
                  <a:pt x="21" y="0"/>
                  <a:pt x="21" y="0"/>
                </a:cubicBezTo>
                <a:cubicBezTo>
                  <a:pt x="15" y="0"/>
                  <a:pt x="9" y="2"/>
                  <a:pt x="6" y="6"/>
                </a:cubicBezTo>
                <a:cubicBezTo>
                  <a:pt x="2" y="10"/>
                  <a:pt x="0" y="16"/>
                  <a:pt x="0" y="21"/>
                </a:cubicBezTo>
                <a:cubicBezTo>
                  <a:pt x="0" y="321"/>
                  <a:pt x="0" y="321"/>
                  <a:pt x="0" y="321"/>
                </a:cubicBezTo>
                <a:cubicBezTo>
                  <a:pt x="16" y="321"/>
                  <a:pt x="16" y="321"/>
                  <a:pt x="16" y="321"/>
                </a:cubicBezTo>
                <a:cubicBezTo>
                  <a:pt x="16" y="20"/>
                  <a:pt x="16" y="20"/>
                  <a:pt x="16" y="20"/>
                </a:cubicBezTo>
                <a:cubicBezTo>
                  <a:pt x="15" y="19"/>
                  <a:pt x="16" y="18"/>
                  <a:pt x="17" y="17"/>
                </a:cubicBezTo>
                <a:cubicBezTo>
                  <a:pt x="18" y="16"/>
                  <a:pt x="19" y="15"/>
                  <a:pt x="21" y="15"/>
                </a:cubicBezTo>
                <a:cubicBezTo>
                  <a:pt x="66" y="15"/>
                  <a:pt x="66" y="15"/>
                  <a:pt x="66" y="15"/>
                </a:cubicBezTo>
                <a:lnTo>
                  <a:pt x="6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8" name="Freeform 222"/>
          <p:cNvSpPr>
            <a:spLocks/>
          </p:cNvSpPr>
          <p:nvPr userDrawn="1"/>
        </p:nvSpPr>
        <p:spPr bwMode="auto">
          <a:xfrm>
            <a:off x="6594475" y="-7011715"/>
            <a:ext cx="279400" cy="209550"/>
          </a:xfrm>
          <a:custGeom>
            <a:avLst/>
            <a:gdLst>
              <a:gd name="T0" fmla="*/ 0 w 88"/>
              <a:gd name="T1" fmla="*/ 66 h 66"/>
              <a:gd name="T2" fmla="*/ 0 w 88"/>
              <a:gd name="T3" fmla="*/ 50 h 66"/>
              <a:gd name="T4" fmla="*/ 67 w 88"/>
              <a:gd name="T5" fmla="*/ 50 h 66"/>
              <a:gd name="T6" fmla="*/ 71 w 88"/>
              <a:gd name="T7" fmla="*/ 49 h 66"/>
              <a:gd name="T8" fmla="*/ 72 w 88"/>
              <a:gd name="T9" fmla="*/ 45 h 66"/>
              <a:gd name="T10" fmla="*/ 72 w 88"/>
              <a:gd name="T11" fmla="*/ 0 h 66"/>
              <a:gd name="T12" fmla="*/ 88 w 88"/>
              <a:gd name="T13" fmla="*/ 0 h 66"/>
              <a:gd name="T14" fmla="*/ 88 w 88"/>
              <a:gd name="T15" fmla="*/ 45 h 66"/>
              <a:gd name="T16" fmla="*/ 81 w 88"/>
              <a:gd name="T17" fmla="*/ 60 h 66"/>
              <a:gd name="T18" fmla="*/ 67 w 88"/>
              <a:gd name="T19" fmla="*/ 66 h 66"/>
              <a:gd name="T20" fmla="*/ 0 w 88"/>
              <a:gd name="T21"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66">
                <a:moveTo>
                  <a:pt x="0" y="66"/>
                </a:moveTo>
                <a:cubicBezTo>
                  <a:pt x="0" y="50"/>
                  <a:pt x="0" y="50"/>
                  <a:pt x="0" y="50"/>
                </a:cubicBezTo>
                <a:cubicBezTo>
                  <a:pt x="67" y="50"/>
                  <a:pt x="67" y="50"/>
                  <a:pt x="67" y="50"/>
                </a:cubicBezTo>
                <a:cubicBezTo>
                  <a:pt x="69" y="50"/>
                  <a:pt x="70" y="50"/>
                  <a:pt x="71" y="49"/>
                </a:cubicBezTo>
                <a:cubicBezTo>
                  <a:pt x="72" y="48"/>
                  <a:pt x="72" y="47"/>
                  <a:pt x="72" y="45"/>
                </a:cubicBezTo>
                <a:cubicBezTo>
                  <a:pt x="72" y="0"/>
                  <a:pt x="72" y="0"/>
                  <a:pt x="72" y="0"/>
                </a:cubicBezTo>
                <a:cubicBezTo>
                  <a:pt x="88" y="0"/>
                  <a:pt x="88" y="0"/>
                  <a:pt x="88" y="0"/>
                </a:cubicBezTo>
                <a:cubicBezTo>
                  <a:pt x="88" y="45"/>
                  <a:pt x="88" y="45"/>
                  <a:pt x="88" y="45"/>
                </a:cubicBezTo>
                <a:cubicBezTo>
                  <a:pt x="88" y="51"/>
                  <a:pt x="85" y="56"/>
                  <a:pt x="81" y="60"/>
                </a:cubicBezTo>
                <a:cubicBezTo>
                  <a:pt x="77" y="64"/>
                  <a:pt x="72" y="66"/>
                  <a:pt x="67" y="66"/>
                </a:cubicBezTo>
                <a:lnTo>
                  <a:pt x="0" y="66"/>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9" name="Rectangle 223"/>
          <p:cNvSpPr>
            <a:spLocks noChangeArrowheads="1"/>
          </p:cNvSpPr>
          <p:nvPr userDrawn="1"/>
        </p:nvSpPr>
        <p:spPr bwMode="auto">
          <a:xfrm>
            <a:off x="4564063" y="-6862490"/>
            <a:ext cx="101600"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30" name="Freeform 224"/>
          <p:cNvSpPr>
            <a:spLocks noEditPoints="1"/>
          </p:cNvSpPr>
          <p:nvPr userDrawn="1"/>
        </p:nvSpPr>
        <p:spPr bwMode="auto">
          <a:xfrm>
            <a:off x="4557713" y="-6868840"/>
            <a:ext cx="117475" cy="92075"/>
          </a:xfrm>
          <a:custGeom>
            <a:avLst/>
            <a:gdLst>
              <a:gd name="T0" fmla="*/ 68 w 74"/>
              <a:gd name="T1" fmla="*/ 54 h 58"/>
              <a:gd name="T2" fmla="*/ 4 w 74"/>
              <a:gd name="T3" fmla="*/ 54 h 58"/>
              <a:gd name="T4" fmla="*/ 4 w 74"/>
              <a:gd name="T5" fmla="*/ 4 h 58"/>
              <a:gd name="T6" fmla="*/ 68 w 74"/>
              <a:gd name="T7" fmla="*/ 4 h 58"/>
              <a:gd name="T8" fmla="*/ 68 w 74"/>
              <a:gd name="T9" fmla="*/ 54 h 58"/>
              <a:gd name="T10" fmla="*/ 74 w 74"/>
              <a:gd name="T11" fmla="*/ 0 h 58"/>
              <a:gd name="T12" fmla="*/ 68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68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68" y="54"/>
                </a:moveTo>
                <a:lnTo>
                  <a:pt x="4" y="54"/>
                </a:lnTo>
                <a:lnTo>
                  <a:pt x="4" y="4"/>
                </a:lnTo>
                <a:lnTo>
                  <a:pt x="68" y="4"/>
                </a:lnTo>
                <a:lnTo>
                  <a:pt x="68" y="54"/>
                </a:lnTo>
                <a:close/>
                <a:moveTo>
                  <a:pt x="74" y="0"/>
                </a:moveTo>
                <a:lnTo>
                  <a:pt x="68" y="0"/>
                </a:lnTo>
                <a:lnTo>
                  <a:pt x="4" y="0"/>
                </a:lnTo>
                <a:lnTo>
                  <a:pt x="0" y="0"/>
                </a:lnTo>
                <a:lnTo>
                  <a:pt x="0" y="4"/>
                </a:lnTo>
                <a:lnTo>
                  <a:pt x="0" y="54"/>
                </a:lnTo>
                <a:lnTo>
                  <a:pt x="0" y="58"/>
                </a:lnTo>
                <a:lnTo>
                  <a:pt x="4" y="58"/>
                </a:lnTo>
                <a:lnTo>
                  <a:pt x="68"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31" name="Rectangle 225"/>
          <p:cNvSpPr>
            <a:spLocks noChangeArrowheads="1"/>
          </p:cNvSpPr>
          <p:nvPr userDrawn="1"/>
        </p:nvSpPr>
        <p:spPr bwMode="auto">
          <a:xfrm>
            <a:off x="2282825"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24" name="Freeform 226"/>
          <p:cNvSpPr>
            <a:spLocks noEditPoints="1"/>
          </p:cNvSpPr>
          <p:nvPr userDrawn="1"/>
        </p:nvSpPr>
        <p:spPr bwMode="auto">
          <a:xfrm>
            <a:off x="2276475"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25" name="Rectangle 227"/>
          <p:cNvSpPr>
            <a:spLocks noChangeArrowheads="1"/>
          </p:cNvSpPr>
          <p:nvPr userDrawn="1"/>
        </p:nvSpPr>
        <p:spPr bwMode="auto">
          <a:xfrm>
            <a:off x="1655763"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27" name="Freeform 228"/>
          <p:cNvSpPr>
            <a:spLocks noEditPoints="1"/>
          </p:cNvSpPr>
          <p:nvPr userDrawn="1"/>
        </p:nvSpPr>
        <p:spPr bwMode="auto">
          <a:xfrm>
            <a:off x="1649413"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28" name="Rectangle 229"/>
          <p:cNvSpPr>
            <a:spLocks noChangeArrowheads="1"/>
          </p:cNvSpPr>
          <p:nvPr userDrawn="1"/>
        </p:nvSpPr>
        <p:spPr bwMode="auto">
          <a:xfrm>
            <a:off x="3276600"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29" name="Freeform 230"/>
          <p:cNvSpPr>
            <a:spLocks noEditPoints="1"/>
          </p:cNvSpPr>
          <p:nvPr userDrawn="1"/>
        </p:nvSpPr>
        <p:spPr bwMode="auto">
          <a:xfrm>
            <a:off x="3270250"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0" name="Rectangle 231"/>
          <p:cNvSpPr>
            <a:spLocks noChangeArrowheads="1"/>
          </p:cNvSpPr>
          <p:nvPr userDrawn="1"/>
        </p:nvSpPr>
        <p:spPr bwMode="auto">
          <a:xfrm>
            <a:off x="4830763"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1" name="Freeform 232"/>
          <p:cNvSpPr>
            <a:spLocks noEditPoints="1"/>
          </p:cNvSpPr>
          <p:nvPr userDrawn="1"/>
        </p:nvSpPr>
        <p:spPr bwMode="auto">
          <a:xfrm>
            <a:off x="4824413"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2" name="Rectangle 233"/>
          <p:cNvSpPr>
            <a:spLocks noChangeArrowheads="1"/>
          </p:cNvSpPr>
          <p:nvPr userDrawn="1"/>
        </p:nvSpPr>
        <p:spPr bwMode="auto">
          <a:xfrm>
            <a:off x="6480175" y="-6862490"/>
            <a:ext cx="101600"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3" name="Freeform 234"/>
          <p:cNvSpPr>
            <a:spLocks noEditPoints="1"/>
          </p:cNvSpPr>
          <p:nvPr userDrawn="1"/>
        </p:nvSpPr>
        <p:spPr bwMode="auto">
          <a:xfrm>
            <a:off x="6470650" y="-6868840"/>
            <a:ext cx="120650" cy="92075"/>
          </a:xfrm>
          <a:custGeom>
            <a:avLst/>
            <a:gdLst>
              <a:gd name="T0" fmla="*/ 70 w 76"/>
              <a:gd name="T1" fmla="*/ 54 h 58"/>
              <a:gd name="T2" fmla="*/ 6 w 76"/>
              <a:gd name="T3" fmla="*/ 54 h 58"/>
              <a:gd name="T4" fmla="*/ 6 w 76"/>
              <a:gd name="T5" fmla="*/ 4 h 58"/>
              <a:gd name="T6" fmla="*/ 70 w 76"/>
              <a:gd name="T7" fmla="*/ 4 h 58"/>
              <a:gd name="T8" fmla="*/ 70 w 76"/>
              <a:gd name="T9" fmla="*/ 54 h 58"/>
              <a:gd name="T10" fmla="*/ 76 w 76"/>
              <a:gd name="T11" fmla="*/ 0 h 58"/>
              <a:gd name="T12" fmla="*/ 70 w 76"/>
              <a:gd name="T13" fmla="*/ 0 h 58"/>
              <a:gd name="T14" fmla="*/ 6 w 76"/>
              <a:gd name="T15" fmla="*/ 0 h 58"/>
              <a:gd name="T16" fmla="*/ 0 w 76"/>
              <a:gd name="T17" fmla="*/ 0 h 58"/>
              <a:gd name="T18" fmla="*/ 0 w 76"/>
              <a:gd name="T19" fmla="*/ 4 h 58"/>
              <a:gd name="T20" fmla="*/ 0 w 76"/>
              <a:gd name="T21" fmla="*/ 54 h 58"/>
              <a:gd name="T22" fmla="*/ 0 w 76"/>
              <a:gd name="T23" fmla="*/ 58 h 58"/>
              <a:gd name="T24" fmla="*/ 6 w 76"/>
              <a:gd name="T25" fmla="*/ 58 h 58"/>
              <a:gd name="T26" fmla="*/ 70 w 76"/>
              <a:gd name="T27" fmla="*/ 58 h 58"/>
              <a:gd name="T28" fmla="*/ 76 w 76"/>
              <a:gd name="T29" fmla="*/ 58 h 58"/>
              <a:gd name="T30" fmla="*/ 76 w 76"/>
              <a:gd name="T31" fmla="*/ 54 h 58"/>
              <a:gd name="T32" fmla="*/ 76 w 76"/>
              <a:gd name="T33" fmla="*/ 4 h 58"/>
              <a:gd name="T34" fmla="*/ 76 w 76"/>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58">
                <a:moveTo>
                  <a:pt x="70" y="54"/>
                </a:moveTo>
                <a:lnTo>
                  <a:pt x="6" y="54"/>
                </a:lnTo>
                <a:lnTo>
                  <a:pt x="6" y="4"/>
                </a:lnTo>
                <a:lnTo>
                  <a:pt x="70" y="4"/>
                </a:lnTo>
                <a:lnTo>
                  <a:pt x="70" y="54"/>
                </a:lnTo>
                <a:close/>
                <a:moveTo>
                  <a:pt x="76" y="0"/>
                </a:moveTo>
                <a:lnTo>
                  <a:pt x="70" y="0"/>
                </a:lnTo>
                <a:lnTo>
                  <a:pt x="6" y="0"/>
                </a:lnTo>
                <a:lnTo>
                  <a:pt x="0" y="0"/>
                </a:lnTo>
                <a:lnTo>
                  <a:pt x="0" y="4"/>
                </a:lnTo>
                <a:lnTo>
                  <a:pt x="0" y="54"/>
                </a:lnTo>
                <a:lnTo>
                  <a:pt x="0" y="58"/>
                </a:lnTo>
                <a:lnTo>
                  <a:pt x="6" y="58"/>
                </a:lnTo>
                <a:lnTo>
                  <a:pt x="70" y="58"/>
                </a:lnTo>
                <a:lnTo>
                  <a:pt x="76" y="58"/>
                </a:lnTo>
                <a:lnTo>
                  <a:pt x="76" y="54"/>
                </a:lnTo>
                <a:lnTo>
                  <a:pt x="76" y="4"/>
                </a:lnTo>
                <a:lnTo>
                  <a:pt x="76"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4" name="Freeform 235"/>
          <p:cNvSpPr>
            <a:spLocks/>
          </p:cNvSpPr>
          <p:nvPr userDrawn="1"/>
        </p:nvSpPr>
        <p:spPr bwMode="auto">
          <a:xfrm>
            <a:off x="5746750"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 name="T10" fmla="*/ 0 w 26"/>
              <a:gd name="T11" fmla="*/ 98 h 98"/>
            </a:gdLst>
            <a:ahLst/>
            <a:cxnLst>
              <a:cxn ang="0">
                <a:pos x="T0" y="T1"/>
              </a:cxn>
              <a:cxn ang="0">
                <a:pos x="T2" y="T3"/>
              </a:cxn>
              <a:cxn ang="0">
                <a:pos x="T4" y="T5"/>
              </a:cxn>
              <a:cxn ang="0">
                <a:pos x="T6" y="T7"/>
              </a:cxn>
              <a:cxn ang="0">
                <a:pos x="T8" y="T9"/>
              </a:cxn>
              <a:cxn ang="0">
                <a:pos x="T10" y="T11"/>
              </a:cxn>
            </a:cxnLst>
            <a:rect l="0" t="0" r="r" b="b"/>
            <a:pathLst>
              <a:path w="26" h="98">
                <a:moveTo>
                  <a:pt x="0" y="98"/>
                </a:moveTo>
                <a:lnTo>
                  <a:pt x="0" y="0"/>
                </a:lnTo>
                <a:lnTo>
                  <a:pt x="26" y="0"/>
                </a:lnTo>
                <a:lnTo>
                  <a:pt x="26" y="98"/>
                </a:lnTo>
                <a:lnTo>
                  <a:pt x="26"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5" name="Freeform 236"/>
          <p:cNvSpPr>
            <a:spLocks/>
          </p:cNvSpPr>
          <p:nvPr userDrawn="1"/>
        </p:nvSpPr>
        <p:spPr bwMode="auto">
          <a:xfrm>
            <a:off x="5746750"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Lst>
            <a:ahLst/>
            <a:cxnLst>
              <a:cxn ang="0">
                <a:pos x="T0" y="T1"/>
              </a:cxn>
              <a:cxn ang="0">
                <a:pos x="T2" y="T3"/>
              </a:cxn>
              <a:cxn ang="0">
                <a:pos x="T4" y="T5"/>
              </a:cxn>
              <a:cxn ang="0">
                <a:pos x="T6" y="T7"/>
              </a:cxn>
              <a:cxn ang="0">
                <a:pos x="T8" y="T9"/>
              </a:cxn>
            </a:cxnLst>
            <a:rect l="0" t="0" r="r" b="b"/>
            <a:pathLst>
              <a:path w="26" h="98">
                <a:moveTo>
                  <a:pt x="0" y="98"/>
                </a:moveTo>
                <a:lnTo>
                  <a:pt x="0" y="0"/>
                </a:lnTo>
                <a:lnTo>
                  <a:pt x="26" y="0"/>
                </a:lnTo>
                <a:lnTo>
                  <a:pt x="26" y="98"/>
                </a:lnTo>
                <a:lnTo>
                  <a:pt x="26"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6" name="Rectangle 237"/>
          <p:cNvSpPr>
            <a:spLocks noChangeArrowheads="1"/>
          </p:cNvSpPr>
          <p:nvPr userDrawn="1"/>
        </p:nvSpPr>
        <p:spPr bwMode="auto">
          <a:xfrm>
            <a:off x="5715000"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7" name="Freeform 238"/>
          <p:cNvSpPr>
            <a:spLocks noEditPoints="1"/>
          </p:cNvSpPr>
          <p:nvPr userDrawn="1"/>
        </p:nvSpPr>
        <p:spPr bwMode="auto">
          <a:xfrm>
            <a:off x="5708650"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8" name="Rectangle 239"/>
          <p:cNvSpPr>
            <a:spLocks noChangeArrowheads="1"/>
          </p:cNvSpPr>
          <p:nvPr userDrawn="1"/>
        </p:nvSpPr>
        <p:spPr bwMode="auto">
          <a:xfrm>
            <a:off x="5138738" y="-6862490"/>
            <a:ext cx="101600"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9" name="Freeform 240"/>
          <p:cNvSpPr>
            <a:spLocks noEditPoints="1"/>
          </p:cNvSpPr>
          <p:nvPr userDrawn="1"/>
        </p:nvSpPr>
        <p:spPr bwMode="auto">
          <a:xfrm>
            <a:off x="5129213" y="-6868840"/>
            <a:ext cx="120650" cy="92075"/>
          </a:xfrm>
          <a:custGeom>
            <a:avLst/>
            <a:gdLst>
              <a:gd name="T0" fmla="*/ 70 w 76"/>
              <a:gd name="T1" fmla="*/ 54 h 58"/>
              <a:gd name="T2" fmla="*/ 6 w 76"/>
              <a:gd name="T3" fmla="*/ 54 h 58"/>
              <a:gd name="T4" fmla="*/ 6 w 76"/>
              <a:gd name="T5" fmla="*/ 4 h 58"/>
              <a:gd name="T6" fmla="*/ 70 w 76"/>
              <a:gd name="T7" fmla="*/ 4 h 58"/>
              <a:gd name="T8" fmla="*/ 70 w 76"/>
              <a:gd name="T9" fmla="*/ 54 h 58"/>
              <a:gd name="T10" fmla="*/ 76 w 76"/>
              <a:gd name="T11" fmla="*/ 0 h 58"/>
              <a:gd name="T12" fmla="*/ 70 w 76"/>
              <a:gd name="T13" fmla="*/ 0 h 58"/>
              <a:gd name="T14" fmla="*/ 6 w 76"/>
              <a:gd name="T15" fmla="*/ 0 h 58"/>
              <a:gd name="T16" fmla="*/ 0 w 76"/>
              <a:gd name="T17" fmla="*/ 0 h 58"/>
              <a:gd name="T18" fmla="*/ 0 w 76"/>
              <a:gd name="T19" fmla="*/ 4 h 58"/>
              <a:gd name="T20" fmla="*/ 0 w 76"/>
              <a:gd name="T21" fmla="*/ 54 h 58"/>
              <a:gd name="T22" fmla="*/ 0 w 76"/>
              <a:gd name="T23" fmla="*/ 58 h 58"/>
              <a:gd name="T24" fmla="*/ 6 w 76"/>
              <a:gd name="T25" fmla="*/ 58 h 58"/>
              <a:gd name="T26" fmla="*/ 70 w 76"/>
              <a:gd name="T27" fmla="*/ 58 h 58"/>
              <a:gd name="T28" fmla="*/ 76 w 76"/>
              <a:gd name="T29" fmla="*/ 58 h 58"/>
              <a:gd name="T30" fmla="*/ 76 w 76"/>
              <a:gd name="T31" fmla="*/ 54 h 58"/>
              <a:gd name="T32" fmla="*/ 76 w 76"/>
              <a:gd name="T33" fmla="*/ 4 h 58"/>
              <a:gd name="T34" fmla="*/ 76 w 76"/>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58">
                <a:moveTo>
                  <a:pt x="70" y="54"/>
                </a:moveTo>
                <a:lnTo>
                  <a:pt x="6" y="54"/>
                </a:lnTo>
                <a:lnTo>
                  <a:pt x="6" y="4"/>
                </a:lnTo>
                <a:lnTo>
                  <a:pt x="70" y="4"/>
                </a:lnTo>
                <a:lnTo>
                  <a:pt x="70" y="54"/>
                </a:lnTo>
                <a:close/>
                <a:moveTo>
                  <a:pt x="76" y="0"/>
                </a:moveTo>
                <a:lnTo>
                  <a:pt x="70" y="0"/>
                </a:lnTo>
                <a:lnTo>
                  <a:pt x="6" y="0"/>
                </a:lnTo>
                <a:lnTo>
                  <a:pt x="0" y="0"/>
                </a:lnTo>
                <a:lnTo>
                  <a:pt x="0" y="4"/>
                </a:lnTo>
                <a:lnTo>
                  <a:pt x="0" y="54"/>
                </a:lnTo>
                <a:lnTo>
                  <a:pt x="0" y="58"/>
                </a:lnTo>
                <a:lnTo>
                  <a:pt x="6" y="58"/>
                </a:lnTo>
                <a:lnTo>
                  <a:pt x="70" y="58"/>
                </a:lnTo>
                <a:lnTo>
                  <a:pt x="76" y="58"/>
                </a:lnTo>
                <a:lnTo>
                  <a:pt x="76" y="54"/>
                </a:lnTo>
                <a:lnTo>
                  <a:pt x="76" y="4"/>
                </a:lnTo>
                <a:lnTo>
                  <a:pt x="76"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0" name="Rectangle 241"/>
          <p:cNvSpPr>
            <a:spLocks noChangeArrowheads="1"/>
          </p:cNvSpPr>
          <p:nvPr userDrawn="1"/>
        </p:nvSpPr>
        <p:spPr bwMode="auto">
          <a:xfrm>
            <a:off x="3302000" y="-6770415"/>
            <a:ext cx="69850" cy="2222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1" name="Rectangle 242"/>
          <p:cNvSpPr>
            <a:spLocks noChangeArrowheads="1"/>
          </p:cNvSpPr>
          <p:nvPr userDrawn="1"/>
        </p:nvSpPr>
        <p:spPr bwMode="auto">
          <a:xfrm>
            <a:off x="3521075" y="-6697390"/>
            <a:ext cx="19050" cy="698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2" name="Rectangle 243"/>
          <p:cNvSpPr>
            <a:spLocks noChangeArrowheads="1"/>
          </p:cNvSpPr>
          <p:nvPr userDrawn="1"/>
        </p:nvSpPr>
        <p:spPr bwMode="auto">
          <a:xfrm>
            <a:off x="3594100" y="-6564040"/>
            <a:ext cx="71438"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3" name="Rectangle 244"/>
          <p:cNvSpPr>
            <a:spLocks noChangeArrowheads="1"/>
          </p:cNvSpPr>
          <p:nvPr userDrawn="1"/>
        </p:nvSpPr>
        <p:spPr bwMode="auto">
          <a:xfrm>
            <a:off x="3606800" y="-6535465"/>
            <a:ext cx="49213" cy="10699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4" name="Freeform 245"/>
          <p:cNvSpPr>
            <a:spLocks/>
          </p:cNvSpPr>
          <p:nvPr userDrawn="1"/>
        </p:nvSpPr>
        <p:spPr bwMode="auto">
          <a:xfrm>
            <a:off x="5988050" y="-6684690"/>
            <a:ext cx="101600" cy="107950"/>
          </a:xfrm>
          <a:custGeom>
            <a:avLst/>
            <a:gdLst>
              <a:gd name="T0" fmla="*/ 32 w 32"/>
              <a:gd name="T1" fmla="*/ 34 h 34"/>
              <a:gd name="T2" fmla="*/ 17 w 32"/>
              <a:gd name="T3" fmla="*/ 34 h 34"/>
              <a:gd name="T4" fmla="*/ 17 w 32"/>
              <a:gd name="T5" fmla="*/ 21 h 34"/>
              <a:gd name="T6" fmla="*/ 11 w 32"/>
              <a:gd name="T7" fmla="*/ 15 h 34"/>
              <a:gd name="T8" fmla="*/ 0 w 32"/>
              <a:gd name="T9" fmla="*/ 15 h 34"/>
              <a:gd name="T10" fmla="*/ 0 w 32"/>
              <a:gd name="T11" fmla="*/ 0 h 34"/>
              <a:gd name="T12" fmla="*/ 11 w 32"/>
              <a:gd name="T13" fmla="*/ 0 h 34"/>
              <a:gd name="T14" fmla="*/ 32 w 32"/>
              <a:gd name="T15" fmla="*/ 21 h 34"/>
              <a:gd name="T16" fmla="*/ 32 w 32"/>
              <a:gd name="T17"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4">
                <a:moveTo>
                  <a:pt x="32" y="34"/>
                </a:moveTo>
                <a:cubicBezTo>
                  <a:pt x="17" y="34"/>
                  <a:pt x="17" y="34"/>
                  <a:pt x="17" y="34"/>
                </a:cubicBezTo>
                <a:cubicBezTo>
                  <a:pt x="17" y="21"/>
                  <a:pt x="17" y="21"/>
                  <a:pt x="17" y="21"/>
                </a:cubicBezTo>
                <a:cubicBezTo>
                  <a:pt x="17" y="18"/>
                  <a:pt x="14" y="15"/>
                  <a:pt x="11" y="15"/>
                </a:cubicBezTo>
                <a:cubicBezTo>
                  <a:pt x="0" y="15"/>
                  <a:pt x="0" y="15"/>
                  <a:pt x="0" y="15"/>
                </a:cubicBezTo>
                <a:cubicBezTo>
                  <a:pt x="0" y="0"/>
                  <a:pt x="0" y="0"/>
                  <a:pt x="0" y="0"/>
                </a:cubicBezTo>
                <a:cubicBezTo>
                  <a:pt x="11" y="0"/>
                  <a:pt x="11" y="0"/>
                  <a:pt x="11" y="0"/>
                </a:cubicBezTo>
                <a:cubicBezTo>
                  <a:pt x="23" y="0"/>
                  <a:pt x="32" y="9"/>
                  <a:pt x="32" y="21"/>
                </a:cubicBezTo>
                <a:lnTo>
                  <a:pt x="32" y="3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5" name="Freeform 246"/>
          <p:cNvSpPr>
            <a:spLocks/>
          </p:cNvSpPr>
          <p:nvPr userDrawn="1"/>
        </p:nvSpPr>
        <p:spPr bwMode="auto">
          <a:xfrm>
            <a:off x="5746750" y="-6738665"/>
            <a:ext cx="196850" cy="104775"/>
          </a:xfrm>
          <a:custGeom>
            <a:avLst/>
            <a:gdLst>
              <a:gd name="T0" fmla="*/ 62 w 62"/>
              <a:gd name="T1" fmla="*/ 33 h 33"/>
              <a:gd name="T2" fmla="*/ 21 w 62"/>
              <a:gd name="T3" fmla="*/ 33 h 33"/>
              <a:gd name="T4" fmla="*/ 0 w 62"/>
              <a:gd name="T5" fmla="*/ 12 h 33"/>
              <a:gd name="T6" fmla="*/ 0 w 62"/>
              <a:gd name="T7" fmla="*/ 0 h 33"/>
              <a:gd name="T8" fmla="*/ 16 w 62"/>
              <a:gd name="T9" fmla="*/ 0 h 33"/>
              <a:gd name="T10" fmla="*/ 16 w 62"/>
              <a:gd name="T11" fmla="*/ 12 h 33"/>
              <a:gd name="T12" fmla="*/ 21 w 62"/>
              <a:gd name="T13" fmla="*/ 17 h 33"/>
              <a:gd name="T14" fmla="*/ 62 w 62"/>
              <a:gd name="T15" fmla="*/ 17 h 33"/>
              <a:gd name="T16" fmla="*/ 62 w 62"/>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3">
                <a:moveTo>
                  <a:pt x="62" y="33"/>
                </a:moveTo>
                <a:cubicBezTo>
                  <a:pt x="21" y="33"/>
                  <a:pt x="21" y="33"/>
                  <a:pt x="21" y="33"/>
                </a:cubicBezTo>
                <a:cubicBezTo>
                  <a:pt x="10" y="33"/>
                  <a:pt x="0" y="23"/>
                  <a:pt x="0" y="12"/>
                </a:cubicBezTo>
                <a:cubicBezTo>
                  <a:pt x="0" y="0"/>
                  <a:pt x="0" y="0"/>
                  <a:pt x="0" y="0"/>
                </a:cubicBezTo>
                <a:cubicBezTo>
                  <a:pt x="16" y="0"/>
                  <a:pt x="16" y="0"/>
                  <a:pt x="16" y="0"/>
                </a:cubicBezTo>
                <a:cubicBezTo>
                  <a:pt x="16" y="12"/>
                  <a:pt x="16" y="12"/>
                  <a:pt x="16" y="12"/>
                </a:cubicBezTo>
                <a:cubicBezTo>
                  <a:pt x="16" y="15"/>
                  <a:pt x="18" y="17"/>
                  <a:pt x="21" y="17"/>
                </a:cubicBezTo>
                <a:cubicBezTo>
                  <a:pt x="62" y="17"/>
                  <a:pt x="62" y="17"/>
                  <a:pt x="62" y="17"/>
                </a:cubicBezTo>
                <a:lnTo>
                  <a:pt x="62" y="33"/>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6" name="Rectangle 247"/>
          <p:cNvSpPr>
            <a:spLocks noChangeArrowheads="1"/>
          </p:cNvSpPr>
          <p:nvPr userDrawn="1"/>
        </p:nvSpPr>
        <p:spPr bwMode="auto">
          <a:xfrm>
            <a:off x="5737225" y="-6767240"/>
            <a:ext cx="69850"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7" name="Rectangle 248"/>
          <p:cNvSpPr>
            <a:spLocks noChangeArrowheads="1"/>
          </p:cNvSpPr>
          <p:nvPr userDrawn="1"/>
        </p:nvSpPr>
        <p:spPr bwMode="auto">
          <a:xfrm>
            <a:off x="5956300" y="-6694215"/>
            <a:ext cx="19050" cy="698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8" name="Rectangle 249"/>
          <p:cNvSpPr>
            <a:spLocks noChangeArrowheads="1"/>
          </p:cNvSpPr>
          <p:nvPr userDrawn="1"/>
        </p:nvSpPr>
        <p:spPr bwMode="auto">
          <a:xfrm>
            <a:off x="6032500" y="-6564040"/>
            <a:ext cx="66675" cy="2222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9" name="Rectangle 250"/>
          <p:cNvSpPr>
            <a:spLocks noChangeArrowheads="1"/>
          </p:cNvSpPr>
          <p:nvPr userDrawn="1"/>
        </p:nvSpPr>
        <p:spPr bwMode="auto">
          <a:xfrm>
            <a:off x="6042025" y="-6532290"/>
            <a:ext cx="47625" cy="10699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0" name="Rectangle 251"/>
          <p:cNvSpPr>
            <a:spLocks noChangeArrowheads="1"/>
          </p:cNvSpPr>
          <p:nvPr userDrawn="1"/>
        </p:nvSpPr>
        <p:spPr bwMode="auto">
          <a:xfrm>
            <a:off x="392113" y="-7159353"/>
            <a:ext cx="330200" cy="198438"/>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1" name="Freeform 252"/>
          <p:cNvSpPr>
            <a:spLocks/>
          </p:cNvSpPr>
          <p:nvPr userDrawn="1"/>
        </p:nvSpPr>
        <p:spPr bwMode="auto">
          <a:xfrm>
            <a:off x="363538" y="-7245078"/>
            <a:ext cx="387350" cy="79375"/>
          </a:xfrm>
          <a:custGeom>
            <a:avLst/>
            <a:gdLst>
              <a:gd name="T0" fmla="*/ 24 w 244"/>
              <a:gd name="T1" fmla="*/ 0 h 50"/>
              <a:gd name="T2" fmla="*/ 222 w 244"/>
              <a:gd name="T3" fmla="*/ 0 h 50"/>
              <a:gd name="T4" fmla="*/ 244 w 244"/>
              <a:gd name="T5" fmla="*/ 50 h 50"/>
              <a:gd name="T6" fmla="*/ 0 w 244"/>
              <a:gd name="T7" fmla="*/ 50 h 50"/>
              <a:gd name="T8" fmla="*/ 24 w 244"/>
              <a:gd name="T9" fmla="*/ 0 h 50"/>
            </a:gdLst>
            <a:ahLst/>
            <a:cxnLst>
              <a:cxn ang="0">
                <a:pos x="T0" y="T1"/>
              </a:cxn>
              <a:cxn ang="0">
                <a:pos x="T2" y="T3"/>
              </a:cxn>
              <a:cxn ang="0">
                <a:pos x="T4" y="T5"/>
              </a:cxn>
              <a:cxn ang="0">
                <a:pos x="T6" y="T7"/>
              </a:cxn>
              <a:cxn ang="0">
                <a:pos x="T8" y="T9"/>
              </a:cxn>
            </a:cxnLst>
            <a:rect l="0" t="0" r="r" b="b"/>
            <a:pathLst>
              <a:path w="244" h="50">
                <a:moveTo>
                  <a:pt x="24" y="0"/>
                </a:moveTo>
                <a:lnTo>
                  <a:pt x="222" y="0"/>
                </a:lnTo>
                <a:lnTo>
                  <a:pt x="244" y="50"/>
                </a:lnTo>
                <a:lnTo>
                  <a:pt x="0" y="50"/>
                </a:lnTo>
                <a:lnTo>
                  <a:pt x="2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2" name="Rectangle 253"/>
          <p:cNvSpPr>
            <a:spLocks noChangeArrowheads="1"/>
          </p:cNvSpPr>
          <p:nvPr userDrawn="1"/>
        </p:nvSpPr>
        <p:spPr bwMode="auto">
          <a:xfrm>
            <a:off x="417513" y="-7083153"/>
            <a:ext cx="196850" cy="119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3" name="Rectangle 254"/>
          <p:cNvSpPr>
            <a:spLocks noChangeArrowheads="1"/>
          </p:cNvSpPr>
          <p:nvPr userDrawn="1"/>
        </p:nvSpPr>
        <p:spPr bwMode="auto">
          <a:xfrm>
            <a:off x="646113" y="-7083153"/>
            <a:ext cx="47625" cy="122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4" name="Rectangle 255"/>
          <p:cNvSpPr>
            <a:spLocks noChangeArrowheads="1"/>
          </p:cNvSpPr>
          <p:nvPr userDrawn="1"/>
        </p:nvSpPr>
        <p:spPr bwMode="auto">
          <a:xfrm>
            <a:off x="439738" y="-7018065"/>
            <a:ext cx="85725" cy="57150"/>
          </a:xfrm>
          <a:prstGeom prst="rect">
            <a:avLst/>
          </a:prstGeom>
          <a:solidFill>
            <a:srgbClr val="B3BE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5" name="Freeform 256"/>
          <p:cNvSpPr>
            <a:spLocks/>
          </p:cNvSpPr>
          <p:nvPr userDrawn="1"/>
        </p:nvSpPr>
        <p:spPr bwMode="auto">
          <a:xfrm>
            <a:off x="392113" y="-6722790"/>
            <a:ext cx="41275" cy="57150"/>
          </a:xfrm>
          <a:custGeom>
            <a:avLst/>
            <a:gdLst>
              <a:gd name="T0" fmla="*/ 7 w 13"/>
              <a:gd name="T1" fmla="*/ 0 h 18"/>
              <a:gd name="T2" fmla="*/ 6 w 13"/>
              <a:gd name="T3" fmla="*/ 0 h 18"/>
              <a:gd name="T4" fmla="*/ 0 w 13"/>
              <a:gd name="T5" fmla="*/ 8 h 18"/>
              <a:gd name="T6" fmla="*/ 1 w 13"/>
              <a:gd name="T7" fmla="*/ 14 h 18"/>
              <a:gd name="T8" fmla="*/ 6 w 13"/>
              <a:gd name="T9" fmla="*/ 18 h 18"/>
              <a:gd name="T10" fmla="*/ 6 w 13"/>
              <a:gd name="T11" fmla="*/ 18 h 18"/>
              <a:gd name="T12" fmla="*/ 6 w 13"/>
              <a:gd name="T13" fmla="*/ 18 h 18"/>
              <a:gd name="T14" fmla="*/ 11 w 13"/>
              <a:gd name="T15" fmla="*/ 14 h 18"/>
              <a:gd name="T16" fmla="*/ 13 w 13"/>
              <a:gd name="T17" fmla="*/ 9 h 18"/>
              <a:gd name="T18" fmla="*/ 13 w 13"/>
              <a:gd name="T19" fmla="*/ 9 h 18"/>
              <a:gd name="T20" fmla="*/ 13 w 13"/>
              <a:gd name="T21" fmla="*/ 8 h 18"/>
              <a:gd name="T22" fmla="*/ 7 w 13"/>
              <a:gd name="T23" fmla="*/ 0 h 18"/>
              <a:gd name="T24" fmla="*/ 7 w 13"/>
              <a:gd name="T25"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8">
                <a:moveTo>
                  <a:pt x="7" y="0"/>
                </a:moveTo>
                <a:cubicBezTo>
                  <a:pt x="6" y="0"/>
                  <a:pt x="6" y="0"/>
                  <a:pt x="6" y="0"/>
                </a:cubicBezTo>
                <a:cubicBezTo>
                  <a:pt x="1" y="0"/>
                  <a:pt x="0" y="6"/>
                  <a:pt x="0" y="8"/>
                </a:cubicBezTo>
                <a:cubicBezTo>
                  <a:pt x="0" y="10"/>
                  <a:pt x="1" y="13"/>
                  <a:pt x="1" y="14"/>
                </a:cubicBezTo>
                <a:cubicBezTo>
                  <a:pt x="2" y="17"/>
                  <a:pt x="4" y="18"/>
                  <a:pt x="6" y="18"/>
                </a:cubicBezTo>
                <a:cubicBezTo>
                  <a:pt x="6" y="18"/>
                  <a:pt x="6" y="18"/>
                  <a:pt x="6" y="18"/>
                </a:cubicBezTo>
                <a:cubicBezTo>
                  <a:pt x="6" y="18"/>
                  <a:pt x="6" y="18"/>
                  <a:pt x="6" y="18"/>
                </a:cubicBezTo>
                <a:cubicBezTo>
                  <a:pt x="8" y="18"/>
                  <a:pt x="10" y="15"/>
                  <a:pt x="11" y="14"/>
                </a:cubicBezTo>
                <a:cubicBezTo>
                  <a:pt x="11" y="13"/>
                  <a:pt x="13" y="11"/>
                  <a:pt x="13" y="9"/>
                </a:cubicBezTo>
                <a:cubicBezTo>
                  <a:pt x="13" y="9"/>
                  <a:pt x="13" y="9"/>
                  <a:pt x="13" y="9"/>
                </a:cubicBezTo>
                <a:cubicBezTo>
                  <a:pt x="13" y="8"/>
                  <a:pt x="13" y="8"/>
                  <a:pt x="13" y="8"/>
                </a:cubicBezTo>
                <a:cubicBezTo>
                  <a:pt x="13" y="5"/>
                  <a:pt x="12" y="0"/>
                  <a:pt x="7" y="0"/>
                </a:cubicBezTo>
                <a:cubicBezTo>
                  <a:pt x="7" y="0"/>
                  <a:pt x="7" y="0"/>
                  <a:pt x="7"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6" name="Freeform 257"/>
          <p:cNvSpPr>
            <a:spLocks/>
          </p:cNvSpPr>
          <p:nvPr userDrawn="1"/>
        </p:nvSpPr>
        <p:spPr bwMode="auto">
          <a:xfrm>
            <a:off x="360363" y="-6659290"/>
            <a:ext cx="31750" cy="31750"/>
          </a:xfrm>
          <a:custGeom>
            <a:avLst/>
            <a:gdLst>
              <a:gd name="T0" fmla="*/ 5 w 10"/>
              <a:gd name="T1" fmla="*/ 0 h 10"/>
              <a:gd name="T2" fmla="*/ 5 w 10"/>
              <a:gd name="T3" fmla="*/ 0 h 10"/>
              <a:gd name="T4" fmla="*/ 0 w 10"/>
              <a:gd name="T5" fmla="*/ 5 h 10"/>
              <a:gd name="T6" fmla="*/ 5 w 10"/>
              <a:gd name="T7" fmla="*/ 10 h 10"/>
              <a:gd name="T8" fmla="*/ 5 w 10"/>
              <a:gd name="T9" fmla="*/ 10 h 10"/>
              <a:gd name="T10" fmla="*/ 10 w 10"/>
              <a:gd name="T11" fmla="*/ 5 h 10"/>
              <a:gd name="T12" fmla="*/ 10 w 10"/>
              <a:gd name="T13" fmla="*/ 5 h 10"/>
              <a:gd name="T14" fmla="*/ 5 w 10"/>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5" y="0"/>
                </a:moveTo>
                <a:cubicBezTo>
                  <a:pt x="5" y="0"/>
                  <a:pt x="5" y="0"/>
                  <a:pt x="5" y="0"/>
                </a:cubicBezTo>
                <a:cubicBezTo>
                  <a:pt x="2" y="0"/>
                  <a:pt x="0" y="2"/>
                  <a:pt x="0" y="5"/>
                </a:cubicBezTo>
                <a:cubicBezTo>
                  <a:pt x="0" y="8"/>
                  <a:pt x="2" y="10"/>
                  <a:pt x="5" y="10"/>
                </a:cubicBezTo>
                <a:cubicBezTo>
                  <a:pt x="5" y="10"/>
                  <a:pt x="5" y="10"/>
                  <a:pt x="5" y="10"/>
                </a:cubicBezTo>
                <a:cubicBezTo>
                  <a:pt x="8" y="10"/>
                  <a:pt x="10" y="8"/>
                  <a:pt x="10" y="5"/>
                </a:cubicBezTo>
                <a:cubicBezTo>
                  <a:pt x="10" y="5"/>
                  <a:pt x="10" y="5"/>
                  <a:pt x="10" y="5"/>
                </a:cubicBezTo>
                <a:cubicBezTo>
                  <a:pt x="10" y="2"/>
                  <a:pt x="8"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7" name="Freeform 258"/>
          <p:cNvSpPr>
            <a:spLocks/>
          </p:cNvSpPr>
          <p:nvPr userDrawn="1"/>
        </p:nvSpPr>
        <p:spPr bwMode="auto">
          <a:xfrm>
            <a:off x="455613" y="-6687865"/>
            <a:ext cx="31750" cy="28575"/>
          </a:xfrm>
          <a:custGeom>
            <a:avLst/>
            <a:gdLst>
              <a:gd name="T0" fmla="*/ 5 w 10"/>
              <a:gd name="T1" fmla="*/ 0 h 9"/>
              <a:gd name="T2" fmla="*/ 5 w 10"/>
              <a:gd name="T3" fmla="*/ 0 h 9"/>
              <a:gd name="T4" fmla="*/ 0 w 10"/>
              <a:gd name="T5" fmla="*/ 4 h 9"/>
              <a:gd name="T6" fmla="*/ 0 w 10"/>
              <a:gd name="T7" fmla="*/ 5 h 9"/>
              <a:gd name="T8" fmla="*/ 5 w 10"/>
              <a:gd name="T9" fmla="*/ 9 h 9"/>
              <a:gd name="T10" fmla="*/ 10 w 10"/>
              <a:gd name="T11" fmla="*/ 5 h 9"/>
              <a:gd name="T12" fmla="*/ 10 w 10"/>
              <a:gd name="T13" fmla="*/ 5 h 9"/>
              <a:gd name="T14" fmla="*/ 5 w 10"/>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9">
                <a:moveTo>
                  <a:pt x="5" y="0"/>
                </a:moveTo>
                <a:cubicBezTo>
                  <a:pt x="5" y="0"/>
                  <a:pt x="5" y="0"/>
                  <a:pt x="5" y="0"/>
                </a:cubicBezTo>
                <a:cubicBezTo>
                  <a:pt x="2" y="0"/>
                  <a:pt x="0" y="2"/>
                  <a:pt x="0" y="4"/>
                </a:cubicBezTo>
                <a:cubicBezTo>
                  <a:pt x="0" y="5"/>
                  <a:pt x="0" y="5"/>
                  <a:pt x="0" y="5"/>
                </a:cubicBezTo>
                <a:cubicBezTo>
                  <a:pt x="0" y="7"/>
                  <a:pt x="2" y="9"/>
                  <a:pt x="5" y="9"/>
                </a:cubicBezTo>
                <a:cubicBezTo>
                  <a:pt x="7" y="9"/>
                  <a:pt x="10" y="7"/>
                  <a:pt x="10" y="5"/>
                </a:cubicBezTo>
                <a:cubicBezTo>
                  <a:pt x="10" y="5"/>
                  <a:pt x="10" y="5"/>
                  <a:pt x="10" y="5"/>
                </a:cubicBezTo>
                <a:cubicBezTo>
                  <a:pt x="10" y="2"/>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8" name="Freeform 259"/>
          <p:cNvSpPr>
            <a:spLocks/>
          </p:cNvSpPr>
          <p:nvPr userDrawn="1"/>
        </p:nvSpPr>
        <p:spPr bwMode="auto">
          <a:xfrm>
            <a:off x="452438" y="-6725965"/>
            <a:ext cx="28575" cy="25400"/>
          </a:xfrm>
          <a:custGeom>
            <a:avLst/>
            <a:gdLst>
              <a:gd name="T0" fmla="*/ 5 w 9"/>
              <a:gd name="T1" fmla="*/ 0 h 8"/>
              <a:gd name="T2" fmla="*/ 4 w 9"/>
              <a:gd name="T3" fmla="*/ 0 h 8"/>
              <a:gd name="T4" fmla="*/ 0 w 9"/>
              <a:gd name="T5" fmla="*/ 4 h 8"/>
              <a:gd name="T6" fmla="*/ 0 w 9"/>
              <a:gd name="T7" fmla="*/ 4 h 8"/>
              <a:gd name="T8" fmla="*/ 4 w 9"/>
              <a:gd name="T9" fmla="*/ 8 h 8"/>
              <a:gd name="T10" fmla="*/ 5 w 9"/>
              <a:gd name="T11" fmla="*/ 8 h 8"/>
              <a:gd name="T12" fmla="*/ 9 w 9"/>
              <a:gd name="T13" fmla="*/ 4 h 8"/>
              <a:gd name="T14" fmla="*/ 9 w 9"/>
              <a:gd name="T15" fmla="*/ 4 h 8"/>
              <a:gd name="T16" fmla="*/ 5 w 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8">
                <a:moveTo>
                  <a:pt x="5" y="0"/>
                </a:moveTo>
                <a:cubicBezTo>
                  <a:pt x="4" y="0"/>
                  <a:pt x="4" y="0"/>
                  <a:pt x="4" y="0"/>
                </a:cubicBezTo>
                <a:cubicBezTo>
                  <a:pt x="2" y="0"/>
                  <a:pt x="0" y="1"/>
                  <a:pt x="0" y="4"/>
                </a:cubicBezTo>
                <a:cubicBezTo>
                  <a:pt x="0" y="4"/>
                  <a:pt x="0" y="4"/>
                  <a:pt x="0" y="4"/>
                </a:cubicBezTo>
                <a:cubicBezTo>
                  <a:pt x="0" y="6"/>
                  <a:pt x="2" y="8"/>
                  <a:pt x="4" y="8"/>
                </a:cubicBezTo>
                <a:cubicBezTo>
                  <a:pt x="5" y="8"/>
                  <a:pt x="5" y="8"/>
                  <a:pt x="5" y="8"/>
                </a:cubicBezTo>
                <a:cubicBezTo>
                  <a:pt x="7" y="8"/>
                  <a:pt x="8" y="6"/>
                  <a:pt x="9" y="4"/>
                </a:cubicBezTo>
                <a:cubicBezTo>
                  <a:pt x="9" y="4"/>
                  <a:pt x="9" y="4"/>
                  <a:pt x="9" y="4"/>
                </a:cubicBezTo>
                <a:cubicBezTo>
                  <a:pt x="8" y="1"/>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9" name="Freeform 260"/>
          <p:cNvSpPr>
            <a:spLocks/>
          </p:cNvSpPr>
          <p:nvPr userDrawn="1"/>
        </p:nvSpPr>
        <p:spPr bwMode="auto">
          <a:xfrm>
            <a:off x="496888" y="-6716440"/>
            <a:ext cx="19050" cy="22225"/>
          </a:xfrm>
          <a:custGeom>
            <a:avLst/>
            <a:gdLst>
              <a:gd name="T0" fmla="*/ 3 w 6"/>
              <a:gd name="T1" fmla="*/ 0 h 7"/>
              <a:gd name="T2" fmla="*/ 3 w 6"/>
              <a:gd name="T3" fmla="*/ 0 h 7"/>
              <a:gd name="T4" fmla="*/ 0 w 6"/>
              <a:gd name="T5" fmla="*/ 3 h 7"/>
              <a:gd name="T6" fmla="*/ 0 w 6"/>
              <a:gd name="T7" fmla="*/ 4 h 7"/>
              <a:gd name="T8" fmla="*/ 3 w 6"/>
              <a:gd name="T9" fmla="*/ 7 h 7"/>
              <a:gd name="T10" fmla="*/ 6 w 6"/>
              <a:gd name="T11" fmla="*/ 4 h 7"/>
              <a:gd name="T12" fmla="*/ 3 w 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6" h="7">
                <a:moveTo>
                  <a:pt x="3" y="0"/>
                </a:moveTo>
                <a:cubicBezTo>
                  <a:pt x="3" y="0"/>
                  <a:pt x="3" y="0"/>
                  <a:pt x="3" y="0"/>
                </a:cubicBezTo>
                <a:cubicBezTo>
                  <a:pt x="1" y="0"/>
                  <a:pt x="0" y="1"/>
                  <a:pt x="0" y="3"/>
                </a:cubicBezTo>
                <a:cubicBezTo>
                  <a:pt x="0" y="4"/>
                  <a:pt x="0" y="4"/>
                  <a:pt x="0" y="4"/>
                </a:cubicBezTo>
                <a:cubicBezTo>
                  <a:pt x="0" y="6"/>
                  <a:pt x="1" y="7"/>
                  <a:pt x="3" y="7"/>
                </a:cubicBezTo>
                <a:cubicBezTo>
                  <a:pt x="5" y="7"/>
                  <a:pt x="6" y="6"/>
                  <a:pt x="6" y="4"/>
                </a:cubicBezTo>
                <a:cubicBezTo>
                  <a:pt x="6" y="2"/>
                  <a:pt x="5"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0" name="Freeform 261"/>
          <p:cNvSpPr>
            <a:spLocks/>
          </p:cNvSpPr>
          <p:nvPr userDrawn="1"/>
        </p:nvSpPr>
        <p:spPr bwMode="auto">
          <a:xfrm>
            <a:off x="649288"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 name="T10" fmla="*/ 0 w 26"/>
              <a:gd name="T11" fmla="*/ 98 h 98"/>
            </a:gdLst>
            <a:ahLst/>
            <a:cxnLst>
              <a:cxn ang="0">
                <a:pos x="T0" y="T1"/>
              </a:cxn>
              <a:cxn ang="0">
                <a:pos x="T2" y="T3"/>
              </a:cxn>
              <a:cxn ang="0">
                <a:pos x="T4" y="T5"/>
              </a:cxn>
              <a:cxn ang="0">
                <a:pos x="T6" y="T7"/>
              </a:cxn>
              <a:cxn ang="0">
                <a:pos x="T8" y="T9"/>
              </a:cxn>
              <a:cxn ang="0">
                <a:pos x="T10" y="T11"/>
              </a:cxn>
            </a:cxnLst>
            <a:rect l="0" t="0" r="r" b="b"/>
            <a:pathLst>
              <a:path w="26" h="98">
                <a:moveTo>
                  <a:pt x="0" y="98"/>
                </a:moveTo>
                <a:lnTo>
                  <a:pt x="0" y="0"/>
                </a:lnTo>
                <a:lnTo>
                  <a:pt x="26" y="0"/>
                </a:lnTo>
                <a:lnTo>
                  <a:pt x="26" y="98"/>
                </a:lnTo>
                <a:lnTo>
                  <a:pt x="26"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1" name="Freeform 262"/>
          <p:cNvSpPr>
            <a:spLocks/>
          </p:cNvSpPr>
          <p:nvPr userDrawn="1"/>
        </p:nvSpPr>
        <p:spPr bwMode="auto">
          <a:xfrm>
            <a:off x="649288"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Lst>
            <a:ahLst/>
            <a:cxnLst>
              <a:cxn ang="0">
                <a:pos x="T0" y="T1"/>
              </a:cxn>
              <a:cxn ang="0">
                <a:pos x="T2" y="T3"/>
              </a:cxn>
              <a:cxn ang="0">
                <a:pos x="T4" y="T5"/>
              </a:cxn>
              <a:cxn ang="0">
                <a:pos x="T6" y="T7"/>
              </a:cxn>
              <a:cxn ang="0">
                <a:pos x="T8" y="T9"/>
              </a:cxn>
            </a:cxnLst>
            <a:rect l="0" t="0" r="r" b="b"/>
            <a:pathLst>
              <a:path w="26" h="98">
                <a:moveTo>
                  <a:pt x="0" y="98"/>
                </a:moveTo>
                <a:lnTo>
                  <a:pt x="0" y="0"/>
                </a:lnTo>
                <a:lnTo>
                  <a:pt x="26" y="0"/>
                </a:lnTo>
                <a:lnTo>
                  <a:pt x="26" y="98"/>
                </a:lnTo>
                <a:lnTo>
                  <a:pt x="26"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2" name="Rectangle 263"/>
          <p:cNvSpPr>
            <a:spLocks noChangeArrowheads="1"/>
          </p:cNvSpPr>
          <p:nvPr userDrawn="1"/>
        </p:nvSpPr>
        <p:spPr bwMode="auto">
          <a:xfrm>
            <a:off x="617538"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3" name="Freeform 264"/>
          <p:cNvSpPr>
            <a:spLocks noEditPoints="1"/>
          </p:cNvSpPr>
          <p:nvPr userDrawn="1"/>
        </p:nvSpPr>
        <p:spPr bwMode="auto">
          <a:xfrm>
            <a:off x="611188"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4" name="Rectangle 265"/>
          <p:cNvSpPr>
            <a:spLocks noChangeArrowheads="1"/>
          </p:cNvSpPr>
          <p:nvPr userDrawn="1"/>
        </p:nvSpPr>
        <p:spPr bwMode="auto">
          <a:xfrm>
            <a:off x="639763" y="-6767240"/>
            <a:ext cx="69850"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5" name="Freeform 266"/>
          <p:cNvSpPr>
            <a:spLocks/>
          </p:cNvSpPr>
          <p:nvPr userDrawn="1"/>
        </p:nvSpPr>
        <p:spPr bwMode="auto">
          <a:xfrm>
            <a:off x="3035300" y="-6443390"/>
            <a:ext cx="206375" cy="952500"/>
          </a:xfrm>
          <a:custGeom>
            <a:avLst/>
            <a:gdLst>
              <a:gd name="T0" fmla="*/ 65 w 65"/>
              <a:gd name="T1" fmla="*/ 300 h 300"/>
              <a:gd name="T2" fmla="*/ 50 w 65"/>
              <a:gd name="T3" fmla="*/ 300 h 300"/>
              <a:gd name="T4" fmla="*/ 50 w 65"/>
              <a:gd name="T5" fmla="*/ 21 h 300"/>
              <a:gd name="T6" fmla="*/ 49 w 65"/>
              <a:gd name="T7" fmla="*/ 17 h 300"/>
              <a:gd name="T8" fmla="*/ 45 w 65"/>
              <a:gd name="T9" fmla="*/ 16 h 300"/>
              <a:gd name="T10" fmla="*/ 0 w 65"/>
              <a:gd name="T11" fmla="*/ 16 h 300"/>
              <a:gd name="T12" fmla="*/ 0 w 65"/>
              <a:gd name="T13" fmla="*/ 0 h 300"/>
              <a:gd name="T14" fmla="*/ 45 w 65"/>
              <a:gd name="T15" fmla="*/ 0 h 300"/>
              <a:gd name="T16" fmla="*/ 60 w 65"/>
              <a:gd name="T17" fmla="*/ 7 h 300"/>
              <a:gd name="T18" fmla="*/ 65 w 65"/>
              <a:gd name="T19" fmla="*/ 21 h 300"/>
              <a:gd name="T20" fmla="*/ 65 w 65"/>
              <a:gd name="T21"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300">
                <a:moveTo>
                  <a:pt x="65" y="300"/>
                </a:moveTo>
                <a:cubicBezTo>
                  <a:pt x="50" y="300"/>
                  <a:pt x="50" y="300"/>
                  <a:pt x="50" y="300"/>
                </a:cubicBezTo>
                <a:cubicBezTo>
                  <a:pt x="50" y="21"/>
                  <a:pt x="50" y="21"/>
                  <a:pt x="50" y="21"/>
                </a:cubicBezTo>
                <a:cubicBezTo>
                  <a:pt x="50" y="19"/>
                  <a:pt x="49" y="18"/>
                  <a:pt x="49" y="17"/>
                </a:cubicBezTo>
                <a:cubicBezTo>
                  <a:pt x="48" y="16"/>
                  <a:pt x="46" y="16"/>
                  <a:pt x="45" y="16"/>
                </a:cubicBezTo>
                <a:cubicBezTo>
                  <a:pt x="0" y="16"/>
                  <a:pt x="0" y="16"/>
                  <a:pt x="0" y="16"/>
                </a:cubicBezTo>
                <a:cubicBezTo>
                  <a:pt x="0" y="0"/>
                  <a:pt x="0" y="0"/>
                  <a:pt x="0" y="0"/>
                </a:cubicBezTo>
                <a:cubicBezTo>
                  <a:pt x="45" y="0"/>
                  <a:pt x="45" y="0"/>
                  <a:pt x="45" y="0"/>
                </a:cubicBezTo>
                <a:cubicBezTo>
                  <a:pt x="50" y="0"/>
                  <a:pt x="56" y="3"/>
                  <a:pt x="60" y="7"/>
                </a:cubicBezTo>
                <a:cubicBezTo>
                  <a:pt x="64" y="11"/>
                  <a:pt x="65" y="16"/>
                  <a:pt x="65" y="21"/>
                </a:cubicBezTo>
                <a:lnTo>
                  <a:pt x="65" y="30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6" name="Freeform 267"/>
          <p:cNvSpPr>
            <a:spLocks/>
          </p:cNvSpPr>
          <p:nvPr userDrawn="1"/>
        </p:nvSpPr>
        <p:spPr bwMode="auto">
          <a:xfrm>
            <a:off x="2886075" y="-6516415"/>
            <a:ext cx="200025" cy="200025"/>
          </a:xfrm>
          <a:custGeom>
            <a:avLst/>
            <a:gdLst>
              <a:gd name="T0" fmla="*/ 60 w 63"/>
              <a:gd name="T1" fmla="*/ 28 h 63"/>
              <a:gd name="T2" fmla="*/ 28 w 63"/>
              <a:gd name="T3" fmla="*/ 60 h 63"/>
              <a:gd name="T4" fmla="*/ 3 w 63"/>
              <a:gd name="T5" fmla="*/ 35 h 63"/>
              <a:gd name="T6" fmla="*/ 35 w 63"/>
              <a:gd name="T7" fmla="*/ 3 h 63"/>
              <a:gd name="T8" fmla="*/ 60 w 63"/>
              <a:gd name="T9" fmla="*/ 28 h 63"/>
            </a:gdLst>
            <a:ahLst/>
            <a:cxnLst>
              <a:cxn ang="0">
                <a:pos x="T0" y="T1"/>
              </a:cxn>
              <a:cxn ang="0">
                <a:pos x="T2" y="T3"/>
              </a:cxn>
              <a:cxn ang="0">
                <a:pos x="T4" y="T5"/>
              </a:cxn>
              <a:cxn ang="0">
                <a:pos x="T6" y="T7"/>
              </a:cxn>
              <a:cxn ang="0">
                <a:pos x="T8" y="T9"/>
              </a:cxn>
            </a:cxnLst>
            <a:rect l="0" t="0" r="r" b="b"/>
            <a:pathLst>
              <a:path w="63" h="63">
                <a:moveTo>
                  <a:pt x="60" y="28"/>
                </a:moveTo>
                <a:cubicBezTo>
                  <a:pt x="63" y="47"/>
                  <a:pt x="47" y="63"/>
                  <a:pt x="28" y="60"/>
                </a:cubicBezTo>
                <a:cubicBezTo>
                  <a:pt x="15" y="59"/>
                  <a:pt x="4" y="48"/>
                  <a:pt x="3" y="35"/>
                </a:cubicBezTo>
                <a:cubicBezTo>
                  <a:pt x="0" y="16"/>
                  <a:pt x="16" y="0"/>
                  <a:pt x="35" y="3"/>
                </a:cubicBezTo>
                <a:cubicBezTo>
                  <a:pt x="48" y="4"/>
                  <a:pt x="59" y="15"/>
                  <a:pt x="60" y="28"/>
                </a:cubicBezTo>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7" name="Freeform 268"/>
          <p:cNvSpPr>
            <a:spLocks noEditPoints="1"/>
          </p:cNvSpPr>
          <p:nvPr userDrawn="1"/>
        </p:nvSpPr>
        <p:spPr bwMode="auto">
          <a:xfrm>
            <a:off x="2901950" y="-6500540"/>
            <a:ext cx="168275" cy="165100"/>
          </a:xfrm>
          <a:custGeom>
            <a:avLst/>
            <a:gdLst>
              <a:gd name="T0" fmla="*/ 10 w 53"/>
              <a:gd name="T1" fmla="*/ 10 h 52"/>
              <a:gd name="T2" fmla="*/ 10 w 53"/>
              <a:gd name="T3" fmla="*/ 44 h 52"/>
              <a:gd name="T4" fmla="*/ 43 w 53"/>
              <a:gd name="T5" fmla="*/ 44 h 52"/>
              <a:gd name="T6" fmla="*/ 43 w 53"/>
              <a:gd name="T7" fmla="*/ 10 h 52"/>
              <a:gd name="T8" fmla="*/ 10 w 53"/>
              <a:gd name="T9" fmla="*/ 10 h 52"/>
              <a:gd name="T10" fmla="*/ 13 w 53"/>
              <a:gd name="T11" fmla="*/ 40 h 52"/>
              <a:gd name="T12" fmla="*/ 11 w 53"/>
              <a:gd name="T13" fmla="*/ 16 h 52"/>
              <a:gd name="T14" fmla="*/ 18 w 53"/>
              <a:gd name="T15" fmla="*/ 22 h 52"/>
              <a:gd name="T16" fmla="*/ 20 w 53"/>
              <a:gd name="T17" fmla="*/ 33 h 52"/>
              <a:gd name="T18" fmla="*/ 25 w 53"/>
              <a:gd name="T19" fmla="*/ 36 h 52"/>
              <a:gd name="T20" fmla="*/ 25 w 53"/>
              <a:gd name="T21" fmla="*/ 45 h 52"/>
              <a:gd name="T22" fmla="*/ 13 w 53"/>
              <a:gd name="T23" fmla="*/ 40 h 52"/>
              <a:gd name="T24" fmla="*/ 40 w 53"/>
              <a:gd name="T25" fmla="*/ 40 h 52"/>
              <a:gd name="T26" fmla="*/ 30 w 53"/>
              <a:gd name="T27" fmla="*/ 45 h 52"/>
              <a:gd name="T28" fmla="*/ 30 w 53"/>
              <a:gd name="T29" fmla="*/ 36 h 52"/>
              <a:gd name="T30" fmla="*/ 33 w 53"/>
              <a:gd name="T31" fmla="*/ 33 h 52"/>
              <a:gd name="T32" fmla="*/ 35 w 53"/>
              <a:gd name="T33" fmla="*/ 31 h 52"/>
              <a:gd name="T34" fmla="*/ 44 w 53"/>
              <a:gd name="T35" fmla="*/ 31 h 52"/>
              <a:gd name="T36" fmla="*/ 40 w 53"/>
              <a:gd name="T37" fmla="*/ 40 h 52"/>
              <a:gd name="T38" fmla="*/ 45 w 53"/>
              <a:gd name="T39" fmla="*/ 26 h 52"/>
              <a:gd name="T40" fmla="*/ 36 w 53"/>
              <a:gd name="T41" fmla="*/ 26 h 52"/>
              <a:gd name="T42" fmla="*/ 33 w 53"/>
              <a:gd name="T43" fmla="*/ 20 h 52"/>
              <a:gd name="T44" fmla="*/ 21 w 53"/>
              <a:gd name="T45" fmla="*/ 18 h 52"/>
              <a:gd name="T46" fmla="*/ 15 w 53"/>
              <a:gd name="T47" fmla="*/ 12 h 52"/>
              <a:gd name="T48" fmla="*/ 40 w 53"/>
              <a:gd name="T49" fmla="*/ 13 h 52"/>
              <a:gd name="T50" fmla="*/ 45 w 53"/>
              <a:gd name="T51" fmla="*/ 2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3" h="52">
                <a:moveTo>
                  <a:pt x="10" y="10"/>
                </a:moveTo>
                <a:cubicBezTo>
                  <a:pt x="0" y="19"/>
                  <a:pt x="0" y="35"/>
                  <a:pt x="10" y="44"/>
                </a:cubicBezTo>
                <a:cubicBezTo>
                  <a:pt x="19" y="52"/>
                  <a:pt x="34" y="52"/>
                  <a:pt x="43" y="44"/>
                </a:cubicBezTo>
                <a:cubicBezTo>
                  <a:pt x="53" y="35"/>
                  <a:pt x="53" y="19"/>
                  <a:pt x="43" y="10"/>
                </a:cubicBezTo>
                <a:cubicBezTo>
                  <a:pt x="34" y="0"/>
                  <a:pt x="19" y="0"/>
                  <a:pt x="10" y="10"/>
                </a:cubicBezTo>
                <a:moveTo>
                  <a:pt x="13" y="40"/>
                </a:moveTo>
                <a:cubicBezTo>
                  <a:pt x="7" y="33"/>
                  <a:pt x="6" y="23"/>
                  <a:pt x="11" y="16"/>
                </a:cubicBezTo>
                <a:cubicBezTo>
                  <a:pt x="18" y="22"/>
                  <a:pt x="18" y="22"/>
                  <a:pt x="18" y="22"/>
                </a:cubicBezTo>
                <a:cubicBezTo>
                  <a:pt x="16" y="26"/>
                  <a:pt x="17" y="30"/>
                  <a:pt x="20" y="33"/>
                </a:cubicBezTo>
                <a:cubicBezTo>
                  <a:pt x="21" y="35"/>
                  <a:pt x="23" y="36"/>
                  <a:pt x="25" y="36"/>
                </a:cubicBezTo>
                <a:cubicBezTo>
                  <a:pt x="25" y="45"/>
                  <a:pt x="25" y="45"/>
                  <a:pt x="25" y="45"/>
                </a:cubicBezTo>
                <a:cubicBezTo>
                  <a:pt x="21" y="45"/>
                  <a:pt x="17" y="43"/>
                  <a:pt x="13" y="40"/>
                </a:cubicBezTo>
                <a:moveTo>
                  <a:pt x="40" y="40"/>
                </a:moveTo>
                <a:cubicBezTo>
                  <a:pt x="37" y="42"/>
                  <a:pt x="34" y="44"/>
                  <a:pt x="30" y="45"/>
                </a:cubicBezTo>
                <a:cubicBezTo>
                  <a:pt x="30" y="36"/>
                  <a:pt x="30" y="36"/>
                  <a:pt x="30" y="36"/>
                </a:cubicBezTo>
                <a:cubicBezTo>
                  <a:pt x="32" y="35"/>
                  <a:pt x="33" y="34"/>
                  <a:pt x="33" y="33"/>
                </a:cubicBezTo>
                <a:cubicBezTo>
                  <a:pt x="34" y="33"/>
                  <a:pt x="35" y="32"/>
                  <a:pt x="35" y="31"/>
                </a:cubicBezTo>
                <a:cubicBezTo>
                  <a:pt x="44" y="31"/>
                  <a:pt x="44" y="31"/>
                  <a:pt x="44" y="31"/>
                </a:cubicBezTo>
                <a:cubicBezTo>
                  <a:pt x="44" y="34"/>
                  <a:pt x="42" y="37"/>
                  <a:pt x="40" y="40"/>
                </a:cubicBezTo>
                <a:moveTo>
                  <a:pt x="45" y="26"/>
                </a:moveTo>
                <a:cubicBezTo>
                  <a:pt x="36" y="26"/>
                  <a:pt x="36" y="26"/>
                  <a:pt x="36" y="26"/>
                </a:cubicBezTo>
                <a:cubicBezTo>
                  <a:pt x="36" y="24"/>
                  <a:pt x="35" y="21"/>
                  <a:pt x="33" y="20"/>
                </a:cubicBezTo>
                <a:cubicBezTo>
                  <a:pt x="30" y="16"/>
                  <a:pt x="25" y="16"/>
                  <a:pt x="21" y="18"/>
                </a:cubicBezTo>
                <a:cubicBezTo>
                  <a:pt x="15" y="12"/>
                  <a:pt x="15" y="12"/>
                  <a:pt x="15" y="12"/>
                </a:cubicBezTo>
                <a:cubicBezTo>
                  <a:pt x="22" y="6"/>
                  <a:pt x="33" y="7"/>
                  <a:pt x="40" y="13"/>
                </a:cubicBezTo>
                <a:cubicBezTo>
                  <a:pt x="43" y="17"/>
                  <a:pt x="45" y="21"/>
                  <a:pt x="45" y="26"/>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8" name="Rectangle 269"/>
          <p:cNvSpPr>
            <a:spLocks noChangeArrowheads="1"/>
          </p:cNvSpPr>
          <p:nvPr userDrawn="1"/>
        </p:nvSpPr>
        <p:spPr bwMode="auto">
          <a:xfrm>
            <a:off x="2679700" y="-6519590"/>
            <a:ext cx="79375"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9" name="Freeform 270"/>
          <p:cNvSpPr>
            <a:spLocks noEditPoints="1"/>
          </p:cNvSpPr>
          <p:nvPr userDrawn="1"/>
        </p:nvSpPr>
        <p:spPr bwMode="auto">
          <a:xfrm>
            <a:off x="2673350" y="-6525940"/>
            <a:ext cx="95250" cy="31750"/>
          </a:xfrm>
          <a:custGeom>
            <a:avLst/>
            <a:gdLst>
              <a:gd name="T0" fmla="*/ 54 w 60"/>
              <a:gd name="T1" fmla="*/ 16 h 20"/>
              <a:gd name="T2" fmla="*/ 4 w 60"/>
              <a:gd name="T3" fmla="*/ 16 h 20"/>
              <a:gd name="T4" fmla="*/ 4 w 60"/>
              <a:gd name="T5" fmla="*/ 4 h 20"/>
              <a:gd name="T6" fmla="*/ 54 w 60"/>
              <a:gd name="T7" fmla="*/ 4 h 20"/>
              <a:gd name="T8" fmla="*/ 54 w 60"/>
              <a:gd name="T9" fmla="*/ 16 h 20"/>
              <a:gd name="T10" fmla="*/ 60 w 60"/>
              <a:gd name="T11" fmla="*/ 0 h 20"/>
              <a:gd name="T12" fmla="*/ 54 w 60"/>
              <a:gd name="T13" fmla="*/ 0 h 20"/>
              <a:gd name="T14" fmla="*/ 4 w 60"/>
              <a:gd name="T15" fmla="*/ 0 h 20"/>
              <a:gd name="T16" fmla="*/ 0 w 60"/>
              <a:gd name="T17" fmla="*/ 0 h 20"/>
              <a:gd name="T18" fmla="*/ 0 w 60"/>
              <a:gd name="T19" fmla="*/ 4 h 20"/>
              <a:gd name="T20" fmla="*/ 0 w 60"/>
              <a:gd name="T21" fmla="*/ 16 h 20"/>
              <a:gd name="T22" fmla="*/ 0 w 60"/>
              <a:gd name="T23" fmla="*/ 20 h 20"/>
              <a:gd name="T24" fmla="*/ 4 w 60"/>
              <a:gd name="T25" fmla="*/ 20 h 20"/>
              <a:gd name="T26" fmla="*/ 54 w 60"/>
              <a:gd name="T27" fmla="*/ 20 h 20"/>
              <a:gd name="T28" fmla="*/ 60 w 60"/>
              <a:gd name="T29" fmla="*/ 20 h 20"/>
              <a:gd name="T30" fmla="*/ 60 w 60"/>
              <a:gd name="T31" fmla="*/ 16 h 20"/>
              <a:gd name="T32" fmla="*/ 60 w 60"/>
              <a:gd name="T33" fmla="*/ 4 h 20"/>
              <a:gd name="T34" fmla="*/ 60 w 60"/>
              <a:gd name="T35"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0">
                <a:moveTo>
                  <a:pt x="54" y="16"/>
                </a:moveTo>
                <a:lnTo>
                  <a:pt x="4" y="16"/>
                </a:lnTo>
                <a:lnTo>
                  <a:pt x="4" y="4"/>
                </a:lnTo>
                <a:lnTo>
                  <a:pt x="54" y="4"/>
                </a:lnTo>
                <a:lnTo>
                  <a:pt x="54" y="16"/>
                </a:lnTo>
                <a:close/>
                <a:moveTo>
                  <a:pt x="60" y="0"/>
                </a:moveTo>
                <a:lnTo>
                  <a:pt x="54" y="0"/>
                </a:lnTo>
                <a:lnTo>
                  <a:pt x="4" y="0"/>
                </a:lnTo>
                <a:lnTo>
                  <a:pt x="0" y="0"/>
                </a:lnTo>
                <a:lnTo>
                  <a:pt x="0" y="4"/>
                </a:lnTo>
                <a:lnTo>
                  <a:pt x="0" y="16"/>
                </a:lnTo>
                <a:lnTo>
                  <a:pt x="0" y="20"/>
                </a:lnTo>
                <a:lnTo>
                  <a:pt x="4" y="20"/>
                </a:lnTo>
                <a:lnTo>
                  <a:pt x="54" y="20"/>
                </a:lnTo>
                <a:lnTo>
                  <a:pt x="60" y="20"/>
                </a:lnTo>
                <a:lnTo>
                  <a:pt x="60" y="16"/>
                </a:lnTo>
                <a:lnTo>
                  <a:pt x="60" y="4"/>
                </a:lnTo>
                <a:lnTo>
                  <a:pt x="6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0" name="Rectangle 271"/>
          <p:cNvSpPr>
            <a:spLocks noChangeArrowheads="1"/>
          </p:cNvSpPr>
          <p:nvPr userDrawn="1"/>
        </p:nvSpPr>
        <p:spPr bwMode="auto">
          <a:xfrm>
            <a:off x="2790825" y="-6456090"/>
            <a:ext cx="19050"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1" name="Freeform 272"/>
          <p:cNvSpPr>
            <a:spLocks noEditPoints="1"/>
          </p:cNvSpPr>
          <p:nvPr userDrawn="1"/>
        </p:nvSpPr>
        <p:spPr bwMode="auto">
          <a:xfrm>
            <a:off x="2781300" y="-6462440"/>
            <a:ext cx="34925" cy="92075"/>
          </a:xfrm>
          <a:custGeom>
            <a:avLst/>
            <a:gdLst>
              <a:gd name="T0" fmla="*/ 18 w 22"/>
              <a:gd name="T1" fmla="*/ 54 h 58"/>
              <a:gd name="T2" fmla="*/ 6 w 22"/>
              <a:gd name="T3" fmla="*/ 54 h 58"/>
              <a:gd name="T4" fmla="*/ 6 w 22"/>
              <a:gd name="T5" fmla="*/ 4 h 58"/>
              <a:gd name="T6" fmla="*/ 18 w 22"/>
              <a:gd name="T7" fmla="*/ 4 h 58"/>
              <a:gd name="T8" fmla="*/ 18 w 22"/>
              <a:gd name="T9" fmla="*/ 54 h 58"/>
              <a:gd name="T10" fmla="*/ 22 w 22"/>
              <a:gd name="T11" fmla="*/ 0 h 58"/>
              <a:gd name="T12" fmla="*/ 18 w 22"/>
              <a:gd name="T13" fmla="*/ 0 h 58"/>
              <a:gd name="T14" fmla="*/ 6 w 22"/>
              <a:gd name="T15" fmla="*/ 0 h 58"/>
              <a:gd name="T16" fmla="*/ 0 w 22"/>
              <a:gd name="T17" fmla="*/ 0 h 58"/>
              <a:gd name="T18" fmla="*/ 0 w 22"/>
              <a:gd name="T19" fmla="*/ 4 h 58"/>
              <a:gd name="T20" fmla="*/ 0 w 22"/>
              <a:gd name="T21" fmla="*/ 54 h 58"/>
              <a:gd name="T22" fmla="*/ 0 w 22"/>
              <a:gd name="T23" fmla="*/ 58 h 58"/>
              <a:gd name="T24" fmla="*/ 6 w 22"/>
              <a:gd name="T25" fmla="*/ 58 h 58"/>
              <a:gd name="T26" fmla="*/ 18 w 22"/>
              <a:gd name="T27" fmla="*/ 58 h 58"/>
              <a:gd name="T28" fmla="*/ 22 w 22"/>
              <a:gd name="T29" fmla="*/ 58 h 58"/>
              <a:gd name="T30" fmla="*/ 22 w 22"/>
              <a:gd name="T31" fmla="*/ 54 h 58"/>
              <a:gd name="T32" fmla="*/ 22 w 22"/>
              <a:gd name="T33" fmla="*/ 4 h 58"/>
              <a:gd name="T34" fmla="*/ 22 w 22"/>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58">
                <a:moveTo>
                  <a:pt x="18" y="54"/>
                </a:moveTo>
                <a:lnTo>
                  <a:pt x="6" y="54"/>
                </a:lnTo>
                <a:lnTo>
                  <a:pt x="6" y="4"/>
                </a:lnTo>
                <a:lnTo>
                  <a:pt x="18" y="4"/>
                </a:lnTo>
                <a:lnTo>
                  <a:pt x="18" y="54"/>
                </a:lnTo>
                <a:close/>
                <a:moveTo>
                  <a:pt x="22" y="0"/>
                </a:moveTo>
                <a:lnTo>
                  <a:pt x="18" y="0"/>
                </a:lnTo>
                <a:lnTo>
                  <a:pt x="6" y="0"/>
                </a:lnTo>
                <a:lnTo>
                  <a:pt x="0" y="0"/>
                </a:lnTo>
                <a:lnTo>
                  <a:pt x="0" y="4"/>
                </a:lnTo>
                <a:lnTo>
                  <a:pt x="0" y="54"/>
                </a:lnTo>
                <a:lnTo>
                  <a:pt x="0" y="58"/>
                </a:lnTo>
                <a:lnTo>
                  <a:pt x="6" y="58"/>
                </a:lnTo>
                <a:lnTo>
                  <a:pt x="18" y="58"/>
                </a:lnTo>
                <a:lnTo>
                  <a:pt x="22" y="58"/>
                </a:lnTo>
                <a:lnTo>
                  <a:pt x="22" y="54"/>
                </a:lnTo>
                <a:lnTo>
                  <a:pt x="22" y="4"/>
                </a:lnTo>
                <a:lnTo>
                  <a:pt x="22"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2" name="Rectangle 273"/>
          <p:cNvSpPr>
            <a:spLocks noChangeArrowheads="1"/>
          </p:cNvSpPr>
          <p:nvPr userDrawn="1"/>
        </p:nvSpPr>
        <p:spPr bwMode="auto">
          <a:xfrm>
            <a:off x="5148263" y="-6745015"/>
            <a:ext cx="82550"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3" name="Freeform 274"/>
          <p:cNvSpPr>
            <a:spLocks noEditPoints="1"/>
          </p:cNvSpPr>
          <p:nvPr userDrawn="1"/>
        </p:nvSpPr>
        <p:spPr bwMode="auto">
          <a:xfrm>
            <a:off x="5141913" y="-6754540"/>
            <a:ext cx="95250" cy="34925"/>
          </a:xfrm>
          <a:custGeom>
            <a:avLst/>
            <a:gdLst>
              <a:gd name="T0" fmla="*/ 56 w 60"/>
              <a:gd name="T1" fmla="*/ 18 h 22"/>
              <a:gd name="T2" fmla="*/ 4 w 60"/>
              <a:gd name="T3" fmla="*/ 18 h 22"/>
              <a:gd name="T4" fmla="*/ 4 w 60"/>
              <a:gd name="T5" fmla="*/ 6 h 22"/>
              <a:gd name="T6" fmla="*/ 56 w 60"/>
              <a:gd name="T7" fmla="*/ 6 h 22"/>
              <a:gd name="T8" fmla="*/ 56 w 60"/>
              <a:gd name="T9" fmla="*/ 18 h 22"/>
              <a:gd name="T10" fmla="*/ 60 w 60"/>
              <a:gd name="T11" fmla="*/ 0 h 22"/>
              <a:gd name="T12" fmla="*/ 56 w 60"/>
              <a:gd name="T13" fmla="*/ 0 h 22"/>
              <a:gd name="T14" fmla="*/ 4 w 60"/>
              <a:gd name="T15" fmla="*/ 0 h 22"/>
              <a:gd name="T16" fmla="*/ 0 w 60"/>
              <a:gd name="T17" fmla="*/ 0 h 22"/>
              <a:gd name="T18" fmla="*/ 0 w 60"/>
              <a:gd name="T19" fmla="*/ 6 h 22"/>
              <a:gd name="T20" fmla="*/ 0 w 60"/>
              <a:gd name="T21" fmla="*/ 18 h 22"/>
              <a:gd name="T22" fmla="*/ 0 w 60"/>
              <a:gd name="T23" fmla="*/ 22 h 22"/>
              <a:gd name="T24" fmla="*/ 4 w 60"/>
              <a:gd name="T25" fmla="*/ 22 h 22"/>
              <a:gd name="T26" fmla="*/ 56 w 60"/>
              <a:gd name="T27" fmla="*/ 22 h 22"/>
              <a:gd name="T28" fmla="*/ 60 w 60"/>
              <a:gd name="T29" fmla="*/ 22 h 22"/>
              <a:gd name="T30" fmla="*/ 60 w 60"/>
              <a:gd name="T31" fmla="*/ 18 h 22"/>
              <a:gd name="T32" fmla="*/ 60 w 60"/>
              <a:gd name="T33" fmla="*/ 6 h 22"/>
              <a:gd name="T34" fmla="*/ 60 w 60"/>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2">
                <a:moveTo>
                  <a:pt x="56" y="18"/>
                </a:moveTo>
                <a:lnTo>
                  <a:pt x="4" y="18"/>
                </a:lnTo>
                <a:lnTo>
                  <a:pt x="4" y="6"/>
                </a:lnTo>
                <a:lnTo>
                  <a:pt x="56" y="6"/>
                </a:lnTo>
                <a:lnTo>
                  <a:pt x="56" y="18"/>
                </a:lnTo>
                <a:close/>
                <a:moveTo>
                  <a:pt x="60" y="0"/>
                </a:moveTo>
                <a:lnTo>
                  <a:pt x="56" y="0"/>
                </a:lnTo>
                <a:lnTo>
                  <a:pt x="4" y="0"/>
                </a:lnTo>
                <a:lnTo>
                  <a:pt x="0" y="0"/>
                </a:lnTo>
                <a:lnTo>
                  <a:pt x="0" y="6"/>
                </a:lnTo>
                <a:lnTo>
                  <a:pt x="0" y="18"/>
                </a:lnTo>
                <a:lnTo>
                  <a:pt x="0" y="22"/>
                </a:lnTo>
                <a:lnTo>
                  <a:pt x="4" y="22"/>
                </a:lnTo>
                <a:lnTo>
                  <a:pt x="56" y="22"/>
                </a:lnTo>
                <a:lnTo>
                  <a:pt x="60" y="22"/>
                </a:lnTo>
                <a:lnTo>
                  <a:pt x="60" y="18"/>
                </a:lnTo>
                <a:lnTo>
                  <a:pt x="60" y="6"/>
                </a:lnTo>
                <a:lnTo>
                  <a:pt x="6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4" name="Rectangle 275"/>
          <p:cNvSpPr>
            <a:spLocks noChangeArrowheads="1"/>
          </p:cNvSpPr>
          <p:nvPr userDrawn="1"/>
        </p:nvSpPr>
        <p:spPr bwMode="auto">
          <a:xfrm>
            <a:off x="5281613" y="-6595790"/>
            <a:ext cx="79375"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5" name="Freeform 276"/>
          <p:cNvSpPr>
            <a:spLocks noEditPoints="1"/>
          </p:cNvSpPr>
          <p:nvPr userDrawn="1"/>
        </p:nvSpPr>
        <p:spPr bwMode="auto">
          <a:xfrm>
            <a:off x="5272088" y="-6602140"/>
            <a:ext cx="95250" cy="34925"/>
          </a:xfrm>
          <a:custGeom>
            <a:avLst/>
            <a:gdLst>
              <a:gd name="T0" fmla="*/ 56 w 60"/>
              <a:gd name="T1" fmla="*/ 16 h 22"/>
              <a:gd name="T2" fmla="*/ 6 w 60"/>
              <a:gd name="T3" fmla="*/ 16 h 22"/>
              <a:gd name="T4" fmla="*/ 6 w 60"/>
              <a:gd name="T5" fmla="*/ 4 h 22"/>
              <a:gd name="T6" fmla="*/ 56 w 60"/>
              <a:gd name="T7" fmla="*/ 4 h 22"/>
              <a:gd name="T8" fmla="*/ 56 w 60"/>
              <a:gd name="T9" fmla="*/ 16 h 22"/>
              <a:gd name="T10" fmla="*/ 60 w 60"/>
              <a:gd name="T11" fmla="*/ 0 h 22"/>
              <a:gd name="T12" fmla="*/ 56 w 60"/>
              <a:gd name="T13" fmla="*/ 0 h 22"/>
              <a:gd name="T14" fmla="*/ 6 w 60"/>
              <a:gd name="T15" fmla="*/ 0 h 22"/>
              <a:gd name="T16" fmla="*/ 0 w 60"/>
              <a:gd name="T17" fmla="*/ 0 h 22"/>
              <a:gd name="T18" fmla="*/ 0 w 60"/>
              <a:gd name="T19" fmla="*/ 4 h 22"/>
              <a:gd name="T20" fmla="*/ 0 w 60"/>
              <a:gd name="T21" fmla="*/ 16 h 22"/>
              <a:gd name="T22" fmla="*/ 0 w 60"/>
              <a:gd name="T23" fmla="*/ 22 h 22"/>
              <a:gd name="T24" fmla="*/ 6 w 60"/>
              <a:gd name="T25" fmla="*/ 22 h 22"/>
              <a:gd name="T26" fmla="*/ 56 w 60"/>
              <a:gd name="T27" fmla="*/ 22 h 22"/>
              <a:gd name="T28" fmla="*/ 60 w 60"/>
              <a:gd name="T29" fmla="*/ 22 h 22"/>
              <a:gd name="T30" fmla="*/ 60 w 60"/>
              <a:gd name="T31" fmla="*/ 16 h 22"/>
              <a:gd name="T32" fmla="*/ 60 w 60"/>
              <a:gd name="T33" fmla="*/ 4 h 22"/>
              <a:gd name="T34" fmla="*/ 60 w 60"/>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2">
                <a:moveTo>
                  <a:pt x="56" y="16"/>
                </a:moveTo>
                <a:lnTo>
                  <a:pt x="6" y="16"/>
                </a:lnTo>
                <a:lnTo>
                  <a:pt x="6" y="4"/>
                </a:lnTo>
                <a:lnTo>
                  <a:pt x="56" y="4"/>
                </a:lnTo>
                <a:lnTo>
                  <a:pt x="56" y="16"/>
                </a:lnTo>
                <a:close/>
                <a:moveTo>
                  <a:pt x="60" y="0"/>
                </a:moveTo>
                <a:lnTo>
                  <a:pt x="56" y="0"/>
                </a:lnTo>
                <a:lnTo>
                  <a:pt x="6" y="0"/>
                </a:lnTo>
                <a:lnTo>
                  <a:pt x="0" y="0"/>
                </a:lnTo>
                <a:lnTo>
                  <a:pt x="0" y="4"/>
                </a:lnTo>
                <a:lnTo>
                  <a:pt x="0" y="16"/>
                </a:lnTo>
                <a:lnTo>
                  <a:pt x="0" y="22"/>
                </a:lnTo>
                <a:lnTo>
                  <a:pt x="6" y="22"/>
                </a:lnTo>
                <a:lnTo>
                  <a:pt x="56" y="22"/>
                </a:lnTo>
                <a:lnTo>
                  <a:pt x="60" y="22"/>
                </a:lnTo>
                <a:lnTo>
                  <a:pt x="60" y="16"/>
                </a:lnTo>
                <a:lnTo>
                  <a:pt x="60" y="4"/>
                </a:lnTo>
                <a:lnTo>
                  <a:pt x="6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6" name="Freeform 277"/>
          <p:cNvSpPr>
            <a:spLocks/>
          </p:cNvSpPr>
          <p:nvPr userDrawn="1"/>
        </p:nvSpPr>
        <p:spPr bwMode="auto">
          <a:xfrm>
            <a:off x="1004888"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7" name="Freeform 278"/>
          <p:cNvSpPr>
            <a:spLocks/>
          </p:cNvSpPr>
          <p:nvPr userDrawn="1"/>
        </p:nvSpPr>
        <p:spPr bwMode="auto">
          <a:xfrm>
            <a:off x="1004888"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8" name="Freeform 279"/>
          <p:cNvSpPr>
            <a:spLocks/>
          </p:cNvSpPr>
          <p:nvPr userDrawn="1"/>
        </p:nvSpPr>
        <p:spPr bwMode="auto">
          <a:xfrm>
            <a:off x="1182688" y="-7241903"/>
            <a:ext cx="85725" cy="277813"/>
          </a:xfrm>
          <a:custGeom>
            <a:avLst/>
            <a:gdLst>
              <a:gd name="T0" fmla="*/ 27 w 27"/>
              <a:gd name="T1" fmla="*/ 43 h 87"/>
              <a:gd name="T2" fmla="*/ 13 w 27"/>
              <a:gd name="T3" fmla="*/ 0 h 87"/>
              <a:gd name="T4" fmla="*/ 0 w 27"/>
              <a:gd name="T5" fmla="*/ 43 h 87"/>
              <a:gd name="T6" fmla="*/ 11 w 27"/>
              <a:gd name="T7" fmla="*/ 73 h 87"/>
              <a:gd name="T8" fmla="*/ 11 w 27"/>
              <a:gd name="T9" fmla="*/ 87 h 87"/>
              <a:gd name="T10" fmla="*/ 16 w 27"/>
              <a:gd name="T11" fmla="*/ 87 h 87"/>
              <a:gd name="T12" fmla="*/ 16 w 27"/>
              <a:gd name="T13" fmla="*/ 73 h 87"/>
              <a:gd name="T14" fmla="*/ 27 w 27"/>
              <a:gd name="T15" fmla="*/ 43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87">
                <a:moveTo>
                  <a:pt x="27" y="43"/>
                </a:moveTo>
                <a:cubicBezTo>
                  <a:pt x="27" y="21"/>
                  <a:pt x="13" y="0"/>
                  <a:pt x="13" y="0"/>
                </a:cubicBezTo>
                <a:cubicBezTo>
                  <a:pt x="13" y="0"/>
                  <a:pt x="0" y="21"/>
                  <a:pt x="0" y="43"/>
                </a:cubicBezTo>
                <a:cubicBezTo>
                  <a:pt x="0" y="58"/>
                  <a:pt x="5" y="70"/>
                  <a:pt x="11" y="73"/>
                </a:cubicBezTo>
                <a:cubicBezTo>
                  <a:pt x="11" y="87"/>
                  <a:pt x="11" y="87"/>
                  <a:pt x="11" y="87"/>
                </a:cubicBezTo>
                <a:cubicBezTo>
                  <a:pt x="16" y="87"/>
                  <a:pt x="16" y="87"/>
                  <a:pt x="16" y="87"/>
                </a:cubicBezTo>
                <a:cubicBezTo>
                  <a:pt x="16" y="73"/>
                  <a:pt x="16" y="73"/>
                  <a:pt x="16" y="73"/>
                </a:cubicBezTo>
                <a:cubicBezTo>
                  <a:pt x="22" y="70"/>
                  <a:pt x="27" y="58"/>
                  <a:pt x="27" y="43"/>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9" name="Freeform 280"/>
          <p:cNvSpPr>
            <a:spLocks noEditPoints="1"/>
          </p:cNvSpPr>
          <p:nvPr userDrawn="1"/>
        </p:nvSpPr>
        <p:spPr bwMode="auto">
          <a:xfrm>
            <a:off x="900113" y="-7400653"/>
            <a:ext cx="254000" cy="433388"/>
          </a:xfrm>
          <a:custGeom>
            <a:avLst/>
            <a:gdLst>
              <a:gd name="T0" fmla="*/ 160 w 160"/>
              <a:gd name="T1" fmla="*/ 88 h 273"/>
              <a:gd name="T2" fmla="*/ 80 w 160"/>
              <a:gd name="T3" fmla="*/ 0 h 273"/>
              <a:gd name="T4" fmla="*/ 0 w 160"/>
              <a:gd name="T5" fmla="*/ 88 h 273"/>
              <a:gd name="T6" fmla="*/ 0 w 160"/>
              <a:gd name="T7" fmla="*/ 273 h 273"/>
              <a:gd name="T8" fmla="*/ 160 w 160"/>
              <a:gd name="T9" fmla="*/ 273 h 273"/>
              <a:gd name="T10" fmla="*/ 160 w 160"/>
              <a:gd name="T11" fmla="*/ 88 h 273"/>
              <a:gd name="T12" fmla="*/ 16 w 160"/>
              <a:gd name="T13" fmla="*/ 178 h 273"/>
              <a:gd name="T14" fmla="*/ 32 w 160"/>
              <a:gd name="T15" fmla="*/ 178 h 273"/>
              <a:gd name="T16" fmla="*/ 32 w 160"/>
              <a:gd name="T17" fmla="*/ 230 h 273"/>
              <a:gd name="T18" fmla="*/ 16 w 160"/>
              <a:gd name="T19" fmla="*/ 230 h 273"/>
              <a:gd name="T20" fmla="*/ 16 w 160"/>
              <a:gd name="T21" fmla="*/ 178 h 273"/>
              <a:gd name="T22" fmla="*/ 16 w 160"/>
              <a:gd name="T23" fmla="*/ 114 h 273"/>
              <a:gd name="T24" fmla="*/ 32 w 160"/>
              <a:gd name="T25" fmla="*/ 114 h 273"/>
              <a:gd name="T26" fmla="*/ 32 w 160"/>
              <a:gd name="T27" fmla="*/ 166 h 273"/>
              <a:gd name="T28" fmla="*/ 16 w 160"/>
              <a:gd name="T29" fmla="*/ 166 h 273"/>
              <a:gd name="T30" fmla="*/ 16 w 160"/>
              <a:gd name="T31" fmla="*/ 114 h 273"/>
              <a:gd name="T32" fmla="*/ 44 w 160"/>
              <a:gd name="T33" fmla="*/ 178 h 273"/>
              <a:gd name="T34" fmla="*/ 60 w 160"/>
              <a:gd name="T35" fmla="*/ 178 h 273"/>
              <a:gd name="T36" fmla="*/ 60 w 160"/>
              <a:gd name="T37" fmla="*/ 230 h 273"/>
              <a:gd name="T38" fmla="*/ 44 w 160"/>
              <a:gd name="T39" fmla="*/ 230 h 273"/>
              <a:gd name="T40" fmla="*/ 44 w 160"/>
              <a:gd name="T41" fmla="*/ 178 h 273"/>
              <a:gd name="T42" fmla="*/ 44 w 160"/>
              <a:gd name="T43" fmla="*/ 114 h 273"/>
              <a:gd name="T44" fmla="*/ 60 w 160"/>
              <a:gd name="T45" fmla="*/ 114 h 273"/>
              <a:gd name="T46" fmla="*/ 60 w 160"/>
              <a:gd name="T47" fmla="*/ 166 h 273"/>
              <a:gd name="T48" fmla="*/ 44 w 160"/>
              <a:gd name="T49" fmla="*/ 166 h 273"/>
              <a:gd name="T50" fmla="*/ 44 w 160"/>
              <a:gd name="T51" fmla="*/ 114 h 273"/>
              <a:gd name="T52" fmla="*/ 72 w 160"/>
              <a:gd name="T53" fmla="*/ 178 h 273"/>
              <a:gd name="T54" fmla="*/ 88 w 160"/>
              <a:gd name="T55" fmla="*/ 178 h 273"/>
              <a:gd name="T56" fmla="*/ 88 w 160"/>
              <a:gd name="T57" fmla="*/ 230 h 273"/>
              <a:gd name="T58" fmla="*/ 72 w 160"/>
              <a:gd name="T59" fmla="*/ 230 h 273"/>
              <a:gd name="T60" fmla="*/ 72 w 160"/>
              <a:gd name="T61" fmla="*/ 178 h 273"/>
              <a:gd name="T62" fmla="*/ 72 w 160"/>
              <a:gd name="T63" fmla="*/ 114 h 273"/>
              <a:gd name="T64" fmla="*/ 88 w 160"/>
              <a:gd name="T65" fmla="*/ 114 h 273"/>
              <a:gd name="T66" fmla="*/ 88 w 160"/>
              <a:gd name="T67" fmla="*/ 166 h 273"/>
              <a:gd name="T68" fmla="*/ 72 w 160"/>
              <a:gd name="T69" fmla="*/ 166 h 273"/>
              <a:gd name="T70" fmla="*/ 72 w 160"/>
              <a:gd name="T71" fmla="*/ 114 h 273"/>
              <a:gd name="T72" fmla="*/ 100 w 160"/>
              <a:gd name="T73" fmla="*/ 178 h 273"/>
              <a:gd name="T74" fmla="*/ 116 w 160"/>
              <a:gd name="T75" fmla="*/ 178 h 273"/>
              <a:gd name="T76" fmla="*/ 116 w 160"/>
              <a:gd name="T77" fmla="*/ 230 h 273"/>
              <a:gd name="T78" fmla="*/ 100 w 160"/>
              <a:gd name="T79" fmla="*/ 230 h 273"/>
              <a:gd name="T80" fmla="*/ 100 w 160"/>
              <a:gd name="T81" fmla="*/ 178 h 273"/>
              <a:gd name="T82" fmla="*/ 100 w 160"/>
              <a:gd name="T83" fmla="*/ 114 h 273"/>
              <a:gd name="T84" fmla="*/ 116 w 160"/>
              <a:gd name="T85" fmla="*/ 114 h 273"/>
              <a:gd name="T86" fmla="*/ 116 w 160"/>
              <a:gd name="T87" fmla="*/ 166 h 273"/>
              <a:gd name="T88" fmla="*/ 100 w 160"/>
              <a:gd name="T89" fmla="*/ 166 h 273"/>
              <a:gd name="T90" fmla="*/ 100 w 160"/>
              <a:gd name="T91" fmla="*/ 114 h 273"/>
              <a:gd name="T92" fmla="*/ 128 w 160"/>
              <a:gd name="T93" fmla="*/ 178 h 273"/>
              <a:gd name="T94" fmla="*/ 144 w 160"/>
              <a:gd name="T95" fmla="*/ 178 h 273"/>
              <a:gd name="T96" fmla="*/ 144 w 160"/>
              <a:gd name="T97" fmla="*/ 230 h 273"/>
              <a:gd name="T98" fmla="*/ 128 w 160"/>
              <a:gd name="T99" fmla="*/ 230 h 273"/>
              <a:gd name="T100" fmla="*/ 128 w 160"/>
              <a:gd name="T101" fmla="*/ 178 h 273"/>
              <a:gd name="T102" fmla="*/ 128 w 160"/>
              <a:gd name="T103" fmla="*/ 114 h 273"/>
              <a:gd name="T104" fmla="*/ 144 w 160"/>
              <a:gd name="T105" fmla="*/ 114 h 273"/>
              <a:gd name="T106" fmla="*/ 144 w 160"/>
              <a:gd name="T107" fmla="*/ 166 h 273"/>
              <a:gd name="T108" fmla="*/ 128 w 160"/>
              <a:gd name="T109" fmla="*/ 166 h 273"/>
              <a:gd name="T110" fmla="*/ 128 w 160"/>
              <a:gd name="T111" fmla="*/ 114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 h="273">
                <a:moveTo>
                  <a:pt x="160" y="88"/>
                </a:moveTo>
                <a:lnTo>
                  <a:pt x="80" y="0"/>
                </a:lnTo>
                <a:lnTo>
                  <a:pt x="0" y="88"/>
                </a:lnTo>
                <a:lnTo>
                  <a:pt x="0" y="273"/>
                </a:lnTo>
                <a:lnTo>
                  <a:pt x="160" y="273"/>
                </a:lnTo>
                <a:lnTo>
                  <a:pt x="160" y="88"/>
                </a:lnTo>
                <a:close/>
                <a:moveTo>
                  <a:pt x="16" y="178"/>
                </a:moveTo>
                <a:lnTo>
                  <a:pt x="32" y="178"/>
                </a:lnTo>
                <a:lnTo>
                  <a:pt x="32" y="230"/>
                </a:lnTo>
                <a:lnTo>
                  <a:pt x="16" y="230"/>
                </a:lnTo>
                <a:lnTo>
                  <a:pt x="16" y="178"/>
                </a:lnTo>
                <a:close/>
                <a:moveTo>
                  <a:pt x="16" y="114"/>
                </a:moveTo>
                <a:lnTo>
                  <a:pt x="32" y="114"/>
                </a:lnTo>
                <a:lnTo>
                  <a:pt x="32" y="166"/>
                </a:lnTo>
                <a:lnTo>
                  <a:pt x="16" y="166"/>
                </a:lnTo>
                <a:lnTo>
                  <a:pt x="16" y="114"/>
                </a:lnTo>
                <a:close/>
                <a:moveTo>
                  <a:pt x="44" y="178"/>
                </a:moveTo>
                <a:lnTo>
                  <a:pt x="60" y="178"/>
                </a:lnTo>
                <a:lnTo>
                  <a:pt x="60" y="230"/>
                </a:lnTo>
                <a:lnTo>
                  <a:pt x="44" y="230"/>
                </a:lnTo>
                <a:lnTo>
                  <a:pt x="44" y="178"/>
                </a:lnTo>
                <a:close/>
                <a:moveTo>
                  <a:pt x="44" y="114"/>
                </a:moveTo>
                <a:lnTo>
                  <a:pt x="60" y="114"/>
                </a:lnTo>
                <a:lnTo>
                  <a:pt x="60" y="166"/>
                </a:lnTo>
                <a:lnTo>
                  <a:pt x="44" y="166"/>
                </a:lnTo>
                <a:lnTo>
                  <a:pt x="44" y="114"/>
                </a:lnTo>
                <a:close/>
                <a:moveTo>
                  <a:pt x="72" y="178"/>
                </a:moveTo>
                <a:lnTo>
                  <a:pt x="88" y="178"/>
                </a:lnTo>
                <a:lnTo>
                  <a:pt x="88" y="230"/>
                </a:lnTo>
                <a:lnTo>
                  <a:pt x="72" y="230"/>
                </a:lnTo>
                <a:lnTo>
                  <a:pt x="72" y="178"/>
                </a:lnTo>
                <a:close/>
                <a:moveTo>
                  <a:pt x="72" y="114"/>
                </a:moveTo>
                <a:lnTo>
                  <a:pt x="88" y="114"/>
                </a:lnTo>
                <a:lnTo>
                  <a:pt x="88" y="166"/>
                </a:lnTo>
                <a:lnTo>
                  <a:pt x="72" y="166"/>
                </a:lnTo>
                <a:lnTo>
                  <a:pt x="72" y="114"/>
                </a:lnTo>
                <a:close/>
                <a:moveTo>
                  <a:pt x="100" y="178"/>
                </a:moveTo>
                <a:lnTo>
                  <a:pt x="116" y="178"/>
                </a:lnTo>
                <a:lnTo>
                  <a:pt x="116" y="230"/>
                </a:lnTo>
                <a:lnTo>
                  <a:pt x="100" y="230"/>
                </a:lnTo>
                <a:lnTo>
                  <a:pt x="100" y="178"/>
                </a:lnTo>
                <a:close/>
                <a:moveTo>
                  <a:pt x="100" y="114"/>
                </a:moveTo>
                <a:lnTo>
                  <a:pt x="116" y="114"/>
                </a:lnTo>
                <a:lnTo>
                  <a:pt x="116" y="166"/>
                </a:lnTo>
                <a:lnTo>
                  <a:pt x="100" y="166"/>
                </a:lnTo>
                <a:lnTo>
                  <a:pt x="100" y="114"/>
                </a:lnTo>
                <a:close/>
                <a:moveTo>
                  <a:pt x="128" y="178"/>
                </a:moveTo>
                <a:lnTo>
                  <a:pt x="144" y="178"/>
                </a:lnTo>
                <a:lnTo>
                  <a:pt x="144" y="230"/>
                </a:lnTo>
                <a:lnTo>
                  <a:pt x="128" y="230"/>
                </a:lnTo>
                <a:lnTo>
                  <a:pt x="128" y="178"/>
                </a:lnTo>
                <a:close/>
                <a:moveTo>
                  <a:pt x="128" y="114"/>
                </a:moveTo>
                <a:lnTo>
                  <a:pt x="144" y="114"/>
                </a:lnTo>
                <a:lnTo>
                  <a:pt x="144" y="166"/>
                </a:lnTo>
                <a:lnTo>
                  <a:pt x="128" y="166"/>
                </a:lnTo>
                <a:lnTo>
                  <a:pt x="128" y="114"/>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0" name="Freeform 281"/>
          <p:cNvSpPr>
            <a:spLocks noEditPoints="1"/>
          </p:cNvSpPr>
          <p:nvPr userDrawn="1"/>
        </p:nvSpPr>
        <p:spPr bwMode="auto">
          <a:xfrm>
            <a:off x="1008063" y="-6773590"/>
            <a:ext cx="269875" cy="1025525"/>
          </a:xfrm>
          <a:custGeom>
            <a:avLst/>
            <a:gdLst>
              <a:gd name="T0" fmla="*/ 40 w 85"/>
              <a:gd name="T1" fmla="*/ 67 h 323"/>
              <a:gd name="T2" fmla="*/ 40 w 85"/>
              <a:gd name="T3" fmla="*/ 301 h 323"/>
              <a:gd name="T4" fmla="*/ 63 w 85"/>
              <a:gd name="T5" fmla="*/ 323 h 323"/>
              <a:gd name="T6" fmla="*/ 63 w 85"/>
              <a:gd name="T7" fmla="*/ 323 h 323"/>
              <a:gd name="T8" fmla="*/ 85 w 85"/>
              <a:gd name="T9" fmla="*/ 323 h 323"/>
              <a:gd name="T10" fmla="*/ 85 w 85"/>
              <a:gd name="T11" fmla="*/ 309 h 323"/>
              <a:gd name="T12" fmla="*/ 63 w 85"/>
              <a:gd name="T13" fmla="*/ 309 h 323"/>
              <a:gd name="T14" fmla="*/ 55 w 85"/>
              <a:gd name="T15" fmla="*/ 301 h 323"/>
              <a:gd name="T16" fmla="*/ 55 w 85"/>
              <a:gd name="T17" fmla="*/ 67 h 323"/>
              <a:gd name="T18" fmla="*/ 55 w 85"/>
              <a:gd name="T19" fmla="*/ 72 h 323"/>
              <a:gd name="T20" fmla="*/ 55 w 85"/>
              <a:gd name="T21" fmla="*/ 50 h 323"/>
              <a:gd name="T22" fmla="*/ 32 w 85"/>
              <a:gd name="T23" fmla="*/ 27 h 323"/>
              <a:gd name="T24" fmla="*/ 32 w 85"/>
              <a:gd name="T25" fmla="*/ 27 h 323"/>
              <a:gd name="T26" fmla="*/ 22 w 85"/>
              <a:gd name="T27" fmla="*/ 27 h 323"/>
              <a:gd name="T28" fmla="*/ 14 w 85"/>
              <a:gd name="T29" fmla="*/ 19 h 323"/>
              <a:gd name="T30" fmla="*/ 14 w 85"/>
              <a:gd name="T31" fmla="*/ 0 h 323"/>
              <a:gd name="T32" fmla="*/ 0 w 85"/>
              <a:gd name="T33" fmla="*/ 0 h 323"/>
              <a:gd name="T34" fmla="*/ 0 w 85"/>
              <a:gd name="T35" fmla="*/ 19 h 323"/>
              <a:gd name="T36" fmla="*/ 22 w 85"/>
              <a:gd name="T37" fmla="*/ 41 h 323"/>
              <a:gd name="T38" fmla="*/ 22 w 85"/>
              <a:gd name="T39" fmla="*/ 41 h 323"/>
              <a:gd name="T40" fmla="*/ 32 w 85"/>
              <a:gd name="T41" fmla="*/ 41 h 323"/>
              <a:gd name="T42" fmla="*/ 40 w 85"/>
              <a:gd name="T43" fmla="*/ 50 h 323"/>
              <a:gd name="T44" fmla="*/ 40 w 85"/>
              <a:gd name="T45" fmla="*/ 72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323">
                <a:moveTo>
                  <a:pt x="40" y="67"/>
                </a:moveTo>
                <a:cubicBezTo>
                  <a:pt x="40" y="301"/>
                  <a:pt x="40" y="301"/>
                  <a:pt x="40" y="301"/>
                </a:cubicBezTo>
                <a:cubicBezTo>
                  <a:pt x="40" y="313"/>
                  <a:pt x="50" y="323"/>
                  <a:pt x="63" y="323"/>
                </a:cubicBezTo>
                <a:cubicBezTo>
                  <a:pt x="63" y="323"/>
                  <a:pt x="63" y="323"/>
                  <a:pt x="63" y="323"/>
                </a:cubicBezTo>
                <a:cubicBezTo>
                  <a:pt x="85" y="323"/>
                  <a:pt x="85" y="323"/>
                  <a:pt x="85" y="323"/>
                </a:cubicBezTo>
                <a:cubicBezTo>
                  <a:pt x="85" y="309"/>
                  <a:pt x="85" y="309"/>
                  <a:pt x="85" y="309"/>
                </a:cubicBezTo>
                <a:cubicBezTo>
                  <a:pt x="63" y="309"/>
                  <a:pt x="63" y="309"/>
                  <a:pt x="63" y="309"/>
                </a:cubicBezTo>
                <a:cubicBezTo>
                  <a:pt x="58" y="309"/>
                  <a:pt x="55" y="305"/>
                  <a:pt x="55" y="301"/>
                </a:cubicBezTo>
                <a:cubicBezTo>
                  <a:pt x="55" y="67"/>
                  <a:pt x="55" y="67"/>
                  <a:pt x="55" y="67"/>
                </a:cubicBezTo>
                <a:moveTo>
                  <a:pt x="55" y="72"/>
                </a:moveTo>
                <a:cubicBezTo>
                  <a:pt x="55" y="50"/>
                  <a:pt x="55" y="50"/>
                  <a:pt x="55" y="50"/>
                </a:cubicBezTo>
                <a:cubicBezTo>
                  <a:pt x="55" y="37"/>
                  <a:pt x="44" y="27"/>
                  <a:pt x="32" y="27"/>
                </a:cubicBezTo>
                <a:cubicBezTo>
                  <a:pt x="32" y="27"/>
                  <a:pt x="32" y="27"/>
                  <a:pt x="32" y="27"/>
                </a:cubicBezTo>
                <a:cubicBezTo>
                  <a:pt x="22" y="27"/>
                  <a:pt x="22" y="27"/>
                  <a:pt x="22" y="27"/>
                </a:cubicBezTo>
                <a:cubicBezTo>
                  <a:pt x="18" y="27"/>
                  <a:pt x="14" y="23"/>
                  <a:pt x="14" y="19"/>
                </a:cubicBezTo>
                <a:cubicBezTo>
                  <a:pt x="14" y="0"/>
                  <a:pt x="14" y="0"/>
                  <a:pt x="14" y="0"/>
                </a:cubicBezTo>
                <a:cubicBezTo>
                  <a:pt x="0" y="0"/>
                  <a:pt x="0" y="0"/>
                  <a:pt x="0" y="0"/>
                </a:cubicBezTo>
                <a:cubicBezTo>
                  <a:pt x="0" y="19"/>
                  <a:pt x="0" y="19"/>
                  <a:pt x="0" y="19"/>
                </a:cubicBezTo>
                <a:cubicBezTo>
                  <a:pt x="0" y="31"/>
                  <a:pt x="10" y="41"/>
                  <a:pt x="22" y="41"/>
                </a:cubicBezTo>
                <a:cubicBezTo>
                  <a:pt x="22" y="41"/>
                  <a:pt x="22" y="41"/>
                  <a:pt x="22" y="41"/>
                </a:cubicBezTo>
                <a:cubicBezTo>
                  <a:pt x="32" y="41"/>
                  <a:pt x="32" y="41"/>
                  <a:pt x="32" y="41"/>
                </a:cubicBezTo>
                <a:cubicBezTo>
                  <a:pt x="36" y="41"/>
                  <a:pt x="40" y="45"/>
                  <a:pt x="40" y="50"/>
                </a:cubicBezTo>
                <a:cubicBezTo>
                  <a:pt x="40" y="72"/>
                  <a:pt x="40" y="72"/>
                  <a:pt x="40" y="72"/>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1" name="Rectangle 282"/>
          <p:cNvSpPr>
            <a:spLocks noChangeArrowheads="1"/>
          </p:cNvSpPr>
          <p:nvPr userDrawn="1"/>
        </p:nvSpPr>
        <p:spPr bwMode="auto">
          <a:xfrm>
            <a:off x="979488" y="-6862490"/>
            <a:ext cx="101600"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2" name="Freeform 283"/>
          <p:cNvSpPr>
            <a:spLocks noEditPoints="1"/>
          </p:cNvSpPr>
          <p:nvPr userDrawn="1"/>
        </p:nvSpPr>
        <p:spPr bwMode="auto">
          <a:xfrm>
            <a:off x="969963" y="-6868840"/>
            <a:ext cx="120650" cy="92075"/>
          </a:xfrm>
          <a:custGeom>
            <a:avLst/>
            <a:gdLst>
              <a:gd name="T0" fmla="*/ 70 w 76"/>
              <a:gd name="T1" fmla="*/ 54 h 58"/>
              <a:gd name="T2" fmla="*/ 6 w 76"/>
              <a:gd name="T3" fmla="*/ 54 h 58"/>
              <a:gd name="T4" fmla="*/ 6 w 76"/>
              <a:gd name="T5" fmla="*/ 4 h 58"/>
              <a:gd name="T6" fmla="*/ 70 w 76"/>
              <a:gd name="T7" fmla="*/ 4 h 58"/>
              <a:gd name="T8" fmla="*/ 70 w 76"/>
              <a:gd name="T9" fmla="*/ 54 h 58"/>
              <a:gd name="T10" fmla="*/ 76 w 76"/>
              <a:gd name="T11" fmla="*/ 0 h 58"/>
              <a:gd name="T12" fmla="*/ 70 w 76"/>
              <a:gd name="T13" fmla="*/ 0 h 58"/>
              <a:gd name="T14" fmla="*/ 6 w 76"/>
              <a:gd name="T15" fmla="*/ 0 h 58"/>
              <a:gd name="T16" fmla="*/ 0 w 76"/>
              <a:gd name="T17" fmla="*/ 0 h 58"/>
              <a:gd name="T18" fmla="*/ 0 w 76"/>
              <a:gd name="T19" fmla="*/ 4 h 58"/>
              <a:gd name="T20" fmla="*/ 0 w 76"/>
              <a:gd name="T21" fmla="*/ 54 h 58"/>
              <a:gd name="T22" fmla="*/ 0 w 76"/>
              <a:gd name="T23" fmla="*/ 58 h 58"/>
              <a:gd name="T24" fmla="*/ 6 w 76"/>
              <a:gd name="T25" fmla="*/ 58 h 58"/>
              <a:gd name="T26" fmla="*/ 70 w 76"/>
              <a:gd name="T27" fmla="*/ 58 h 58"/>
              <a:gd name="T28" fmla="*/ 76 w 76"/>
              <a:gd name="T29" fmla="*/ 58 h 58"/>
              <a:gd name="T30" fmla="*/ 76 w 76"/>
              <a:gd name="T31" fmla="*/ 54 h 58"/>
              <a:gd name="T32" fmla="*/ 76 w 76"/>
              <a:gd name="T33" fmla="*/ 4 h 58"/>
              <a:gd name="T34" fmla="*/ 76 w 76"/>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58">
                <a:moveTo>
                  <a:pt x="70" y="54"/>
                </a:moveTo>
                <a:lnTo>
                  <a:pt x="6" y="54"/>
                </a:lnTo>
                <a:lnTo>
                  <a:pt x="6" y="4"/>
                </a:lnTo>
                <a:lnTo>
                  <a:pt x="70" y="4"/>
                </a:lnTo>
                <a:lnTo>
                  <a:pt x="70" y="54"/>
                </a:lnTo>
                <a:close/>
                <a:moveTo>
                  <a:pt x="76" y="0"/>
                </a:moveTo>
                <a:lnTo>
                  <a:pt x="70" y="0"/>
                </a:lnTo>
                <a:lnTo>
                  <a:pt x="6" y="0"/>
                </a:lnTo>
                <a:lnTo>
                  <a:pt x="0" y="0"/>
                </a:lnTo>
                <a:lnTo>
                  <a:pt x="0" y="4"/>
                </a:lnTo>
                <a:lnTo>
                  <a:pt x="0" y="54"/>
                </a:lnTo>
                <a:lnTo>
                  <a:pt x="0" y="58"/>
                </a:lnTo>
                <a:lnTo>
                  <a:pt x="6" y="58"/>
                </a:lnTo>
                <a:lnTo>
                  <a:pt x="70" y="58"/>
                </a:lnTo>
                <a:lnTo>
                  <a:pt x="76" y="58"/>
                </a:lnTo>
                <a:lnTo>
                  <a:pt x="76" y="54"/>
                </a:lnTo>
                <a:lnTo>
                  <a:pt x="76" y="4"/>
                </a:lnTo>
                <a:lnTo>
                  <a:pt x="76"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3" name="Rectangle 284"/>
          <p:cNvSpPr>
            <a:spLocks noChangeArrowheads="1"/>
          </p:cNvSpPr>
          <p:nvPr userDrawn="1"/>
        </p:nvSpPr>
        <p:spPr bwMode="auto">
          <a:xfrm>
            <a:off x="989013" y="-6745015"/>
            <a:ext cx="82550"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4" name="Freeform 285"/>
          <p:cNvSpPr>
            <a:spLocks noEditPoints="1"/>
          </p:cNvSpPr>
          <p:nvPr userDrawn="1"/>
        </p:nvSpPr>
        <p:spPr bwMode="auto">
          <a:xfrm>
            <a:off x="982663" y="-6754540"/>
            <a:ext cx="95250" cy="34925"/>
          </a:xfrm>
          <a:custGeom>
            <a:avLst/>
            <a:gdLst>
              <a:gd name="T0" fmla="*/ 56 w 60"/>
              <a:gd name="T1" fmla="*/ 18 h 22"/>
              <a:gd name="T2" fmla="*/ 4 w 60"/>
              <a:gd name="T3" fmla="*/ 18 h 22"/>
              <a:gd name="T4" fmla="*/ 4 w 60"/>
              <a:gd name="T5" fmla="*/ 6 h 22"/>
              <a:gd name="T6" fmla="*/ 56 w 60"/>
              <a:gd name="T7" fmla="*/ 6 h 22"/>
              <a:gd name="T8" fmla="*/ 56 w 60"/>
              <a:gd name="T9" fmla="*/ 18 h 22"/>
              <a:gd name="T10" fmla="*/ 60 w 60"/>
              <a:gd name="T11" fmla="*/ 0 h 22"/>
              <a:gd name="T12" fmla="*/ 56 w 60"/>
              <a:gd name="T13" fmla="*/ 0 h 22"/>
              <a:gd name="T14" fmla="*/ 4 w 60"/>
              <a:gd name="T15" fmla="*/ 0 h 22"/>
              <a:gd name="T16" fmla="*/ 0 w 60"/>
              <a:gd name="T17" fmla="*/ 0 h 22"/>
              <a:gd name="T18" fmla="*/ 0 w 60"/>
              <a:gd name="T19" fmla="*/ 6 h 22"/>
              <a:gd name="T20" fmla="*/ 0 w 60"/>
              <a:gd name="T21" fmla="*/ 18 h 22"/>
              <a:gd name="T22" fmla="*/ 0 w 60"/>
              <a:gd name="T23" fmla="*/ 22 h 22"/>
              <a:gd name="T24" fmla="*/ 4 w 60"/>
              <a:gd name="T25" fmla="*/ 22 h 22"/>
              <a:gd name="T26" fmla="*/ 56 w 60"/>
              <a:gd name="T27" fmla="*/ 22 h 22"/>
              <a:gd name="T28" fmla="*/ 60 w 60"/>
              <a:gd name="T29" fmla="*/ 22 h 22"/>
              <a:gd name="T30" fmla="*/ 60 w 60"/>
              <a:gd name="T31" fmla="*/ 18 h 22"/>
              <a:gd name="T32" fmla="*/ 60 w 60"/>
              <a:gd name="T33" fmla="*/ 6 h 22"/>
              <a:gd name="T34" fmla="*/ 60 w 60"/>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2">
                <a:moveTo>
                  <a:pt x="56" y="18"/>
                </a:moveTo>
                <a:lnTo>
                  <a:pt x="4" y="18"/>
                </a:lnTo>
                <a:lnTo>
                  <a:pt x="4" y="6"/>
                </a:lnTo>
                <a:lnTo>
                  <a:pt x="56" y="6"/>
                </a:lnTo>
                <a:lnTo>
                  <a:pt x="56" y="18"/>
                </a:lnTo>
                <a:close/>
                <a:moveTo>
                  <a:pt x="60" y="0"/>
                </a:moveTo>
                <a:lnTo>
                  <a:pt x="56" y="0"/>
                </a:lnTo>
                <a:lnTo>
                  <a:pt x="4" y="0"/>
                </a:lnTo>
                <a:lnTo>
                  <a:pt x="0" y="0"/>
                </a:lnTo>
                <a:lnTo>
                  <a:pt x="0" y="6"/>
                </a:lnTo>
                <a:lnTo>
                  <a:pt x="0" y="18"/>
                </a:lnTo>
                <a:lnTo>
                  <a:pt x="0" y="22"/>
                </a:lnTo>
                <a:lnTo>
                  <a:pt x="4" y="22"/>
                </a:lnTo>
                <a:lnTo>
                  <a:pt x="56" y="22"/>
                </a:lnTo>
                <a:lnTo>
                  <a:pt x="60" y="22"/>
                </a:lnTo>
                <a:lnTo>
                  <a:pt x="60" y="18"/>
                </a:lnTo>
                <a:lnTo>
                  <a:pt x="60" y="6"/>
                </a:lnTo>
                <a:lnTo>
                  <a:pt x="6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5" name="Rectangle 286"/>
          <p:cNvSpPr>
            <a:spLocks noChangeArrowheads="1"/>
          </p:cNvSpPr>
          <p:nvPr userDrawn="1"/>
        </p:nvSpPr>
        <p:spPr bwMode="auto">
          <a:xfrm>
            <a:off x="1122363" y="-6595790"/>
            <a:ext cx="79375"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6" name="Freeform 287"/>
          <p:cNvSpPr>
            <a:spLocks noEditPoints="1"/>
          </p:cNvSpPr>
          <p:nvPr userDrawn="1"/>
        </p:nvSpPr>
        <p:spPr bwMode="auto">
          <a:xfrm>
            <a:off x="1112838" y="-6602140"/>
            <a:ext cx="95250" cy="34925"/>
          </a:xfrm>
          <a:custGeom>
            <a:avLst/>
            <a:gdLst>
              <a:gd name="T0" fmla="*/ 56 w 60"/>
              <a:gd name="T1" fmla="*/ 16 h 22"/>
              <a:gd name="T2" fmla="*/ 6 w 60"/>
              <a:gd name="T3" fmla="*/ 16 h 22"/>
              <a:gd name="T4" fmla="*/ 6 w 60"/>
              <a:gd name="T5" fmla="*/ 4 h 22"/>
              <a:gd name="T6" fmla="*/ 56 w 60"/>
              <a:gd name="T7" fmla="*/ 4 h 22"/>
              <a:gd name="T8" fmla="*/ 56 w 60"/>
              <a:gd name="T9" fmla="*/ 16 h 22"/>
              <a:gd name="T10" fmla="*/ 60 w 60"/>
              <a:gd name="T11" fmla="*/ 0 h 22"/>
              <a:gd name="T12" fmla="*/ 56 w 60"/>
              <a:gd name="T13" fmla="*/ 0 h 22"/>
              <a:gd name="T14" fmla="*/ 6 w 60"/>
              <a:gd name="T15" fmla="*/ 0 h 22"/>
              <a:gd name="T16" fmla="*/ 0 w 60"/>
              <a:gd name="T17" fmla="*/ 0 h 22"/>
              <a:gd name="T18" fmla="*/ 0 w 60"/>
              <a:gd name="T19" fmla="*/ 4 h 22"/>
              <a:gd name="T20" fmla="*/ 0 w 60"/>
              <a:gd name="T21" fmla="*/ 16 h 22"/>
              <a:gd name="T22" fmla="*/ 0 w 60"/>
              <a:gd name="T23" fmla="*/ 22 h 22"/>
              <a:gd name="T24" fmla="*/ 6 w 60"/>
              <a:gd name="T25" fmla="*/ 22 h 22"/>
              <a:gd name="T26" fmla="*/ 56 w 60"/>
              <a:gd name="T27" fmla="*/ 22 h 22"/>
              <a:gd name="T28" fmla="*/ 60 w 60"/>
              <a:gd name="T29" fmla="*/ 22 h 22"/>
              <a:gd name="T30" fmla="*/ 60 w 60"/>
              <a:gd name="T31" fmla="*/ 16 h 22"/>
              <a:gd name="T32" fmla="*/ 60 w 60"/>
              <a:gd name="T33" fmla="*/ 4 h 22"/>
              <a:gd name="T34" fmla="*/ 60 w 60"/>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2">
                <a:moveTo>
                  <a:pt x="56" y="16"/>
                </a:moveTo>
                <a:lnTo>
                  <a:pt x="6" y="16"/>
                </a:lnTo>
                <a:lnTo>
                  <a:pt x="6" y="4"/>
                </a:lnTo>
                <a:lnTo>
                  <a:pt x="56" y="4"/>
                </a:lnTo>
                <a:lnTo>
                  <a:pt x="56" y="16"/>
                </a:lnTo>
                <a:close/>
                <a:moveTo>
                  <a:pt x="60" y="0"/>
                </a:moveTo>
                <a:lnTo>
                  <a:pt x="56" y="0"/>
                </a:lnTo>
                <a:lnTo>
                  <a:pt x="6" y="0"/>
                </a:lnTo>
                <a:lnTo>
                  <a:pt x="0" y="0"/>
                </a:lnTo>
                <a:lnTo>
                  <a:pt x="0" y="4"/>
                </a:lnTo>
                <a:lnTo>
                  <a:pt x="0" y="16"/>
                </a:lnTo>
                <a:lnTo>
                  <a:pt x="0" y="22"/>
                </a:lnTo>
                <a:lnTo>
                  <a:pt x="6" y="22"/>
                </a:lnTo>
                <a:lnTo>
                  <a:pt x="56" y="22"/>
                </a:lnTo>
                <a:lnTo>
                  <a:pt x="60" y="22"/>
                </a:lnTo>
                <a:lnTo>
                  <a:pt x="60" y="16"/>
                </a:lnTo>
                <a:lnTo>
                  <a:pt x="60" y="4"/>
                </a:lnTo>
                <a:lnTo>
                  <a:pt x="6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7" name="Rectangle 288"/>
          <p:cNvSpPr>
            <a:spLocks noChangeArrowheads="1"/>
          </p:cNvSpPr>
          <p:nvPr userDrawn="1"/>
        </p:nvSpPr>
        <p:spPr bwMode="auto">
          <a:xfrm>
            <a:off x="2689225" y="-6773590"/>
            <a:ext cx="69850"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8" name="Rectangle 289"/>
          <p:cNvSpPr>
            <a:spLocks noChangeArrowheads="1"/>
          </p:cNvSpPr>
          <p:nvPr userDrawn="1"/>
        </p:nvSpPr>
        <p:spPr bwMode="auto">
          <a:xfrm>
            <a:off x="4583113" y="-6770415"/>
            <a:ext cx="69850" cy="2222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9" name="Freeform 290"/>
          <p:cNvSpPr>
            <a:spLocks/>
          </p:cNvSpPr>
          <p:nvPr userDrawn="1"/>
        </p:nvSpPr>
        <p:spPr bwMode="auto">
          <a:xfrm>
            <a:off x="7745413" y="-6691040"/>
            <a:ext cx="136525" cy="111125"/>
          </a:xfrm>
          <a:custGeom>
            <a:avLst/>
            <a:gdLst>
              <a:gd name="T0" fmla="*/ 68 w 86"/>
              <a:gd name="T1" fmla="*/ 70 h 70"/>
              <a:gd name="T2" fmla="*/ 56 w 86"/>
              <a:gd name="T3" fmla="*/ 70 h 70"/>
              <a:gd name="T4" fmla="*/ 44 w 86"/>
              <a:gd name="T5" fmla="*/ 28 h 70"/>
              <a:gd name="T6" fmla="*/ 30 w 86"/>
              <a:gd name="T7" fmla="*/ 70 h 70"/>
              <a:gd name="T8" fmla="*/ 18 w 86"/>
              <a:gd name="T9" fmla="*/ 70 h 70"/>
              <a:gd name="T10" fmla="*/ 0 w 86"/>
              <a:gd name="T11" fmla="*/ 0 h 70"/>
              <a:gd name="T12" fmla="*/ 14 w 86"/>
              <a:gd name="T13" fmla="*/ 0 h 70"/>
              <a:gd name="T14" fmla="*/ 26 w 86"/>
              <a:gd name="T15" fmla="*/ 44 h 70"/>
              <a:gd name="T16" fmla="*/ 38 w 86"/>
              <a:gd name="T17" fmla="*/ 0 h 70"/>
              <a:gd name="T18" fmla="*/ 48 w 86"/>
              <a:gd name="T19" fmla="*/ 0 h 70"/>
              <a:gd name="T20" fmla="*/ 62 w 86"/>
              <a:gd name="T21" fmla="*/ 44 h 70"/>
              <a:gd name="T22" fmla="*/ 72 w 86"/>
              <a:gd name="T23" fmla="*/ 0 h 70"/>
              <a:gd name="T24" fmla="*/ 86 w 86"/>
              <a:gd name="T25" fmla="*/ 0 h 70"/>
              <a:gd name="T26" fmla="*/ 68 w 86"/>
              <a:gd name="T2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 h="70">
                <a:moveTo>
                  <a:pt x="68" y="70"/>
                </a:moveTo>
                <a:lnTo>
                  <a:pt x="56" y="70"/>
                </a:lnTo>
                <a:lnTo>
                  <a:pt x="44" y="28"/>
                </a:lnTo>
                <a:lnTo>
                  <a:pt x="30" y="70"/>
                </a:lnTo>
                <a:lnTo>
                  <a:pt x="18" y="70"/>
                </a:lnTo>
                <a:lnTo>
                  <a:pt x="0" y="0"/>
                </a:lnTo>
                <a:lnTo>
                  <a:pt x="14" y="0"/>
                </a:lnTo>
                <a:lnTo>
                  <a:pt x="26" y="44"/>
                </a:lnTo>
                <a:lnTo>
                  <a:pt x="38" y="0"/>
                </a:lnTo>
                <a:lnTo>
                  <a:pt x="48" y="0"/>
                </a:lnTo>
                <a:lnTo>
                  <a:pt x="62" y="44"/>
                </a:lnTo>
                <a:lnTo>
                  <a:pt x="72" y="0"/>
                </a:lnTo>
                <a:lnTo>
                  <a:pt x="86" y="0"/>
                </a:lnTo>
                <a:lnTo>
                  <a:pt x="6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0" name="Freeform 291"/>
          <p:cNvSpPr>
            <a:spLocks noEditPoints="1"/>
          </p:cNvSpPr>
          <p:nvPr userDrawn="1"/>
        </p:nvSpPr>
        <p:spPr bwMode="auto">
          <a:xfrm>
            <a:off x="7875588" y="-6691040"/>
            <a:ext cx="98425" cy="111125"/>
          </a:xfrm>
          <a:custGeom>
            <a:avLst/>
            <a:gdLst>
              <a:gd name="T0" fmla="*/ 32 w 62"/>
              <a:gd name="T1" fmla="*/ 20 h 70"/>
              <a:gd name="T2" fmla="*/ 22 w 62"/>
              <a:gd name="T3" fmla="*/ 46 h 70"/>
              <a:gd name="T4" fmla="*/ 40 w 62"/>
              <a:gd name="T5" fmla="*/ 46 h 70"/>
              <a:gd name="T6" fmla="*/ 32 w 62"/>
              <a:gd name="T7" fmla="*/ 20 h 70"/>
              <a:gd name="T8" fmla="*/ 48 w 62"/>
              <a:gd name="T9" fmla="*/ 70 h 70"/>
              <a:gd name="T10" fmla="*/ 44 w 62"/>
              <a:gd name="T11" fmla="*/ 58 h 70"/>
              <a:gd name="T12" fmla="*/ 18 w 62"/>
              <a:gd name="T13" fmla="*/ 58 h 70"/>
              <a:gd name="T14" fmla="*/ 14 w 62"/>
              <a:gd name="T15" fmla="*/ 70 h 70"/>
              <a:gd name="T16" fmla="*/ 0 w 62"/>
              <a:gd name="T17" fmla="*/ 70 h 70"/>
              <a:gd name="T18" fmla="*/ 26 w 62"/>
              <a:gd name="T19" fmla="*/ 0 h 70"/>
              <a:gd name="T20" fmla="*/ 36 w 62"/>
              <a:gd name="T21" fmla="*/ 0 h 70"/>
              <a:gd name="T22" fmla="*/ 62 w 62"/>
              <a:gd name="T23" fmla="*/ 70 h 70"/>
              <a:gd name="T24" fmla="*/ 48 w 62"/>
              <a:gd name="T25"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70">
                <a:moveTo>
                  <a:pt x="32" y="20"/>
                </a:moveTo>
                <a:lnTo>
                  <a:pt x="22" y="46"/>
                </a:lnTo>
                <a:lnTo>
                  <a:pt x="40" y="46"/>
                </a:lnTo>
                <a:lnTo>
                  <a:pt x="32" y="20"/>
                </a:lnTo>
                <a:close/>
                <a:moveTo>
                  <a:pt x="48" y="70"/>
                </a:moveTo>
                <a:lnTo>
                  <a:pt x="44" y="58"/>
                </a:lnTo>
                <a:lnTo>
                  <a:pt x="18" y="58"/>
                </a:lnTo>
                <a:lnTo>
                  <a:pt x="14" y="70"/>
                </a:lnTo>
                <a:lnTo>
                  <a:pt x="0" y="70"/>
                </a:lnTo>
                <a:lnTo>
                  <a:pt x="26" y="0"/>
                </a:lnTo>
                <a:lnTo>
                  <a:pt x="36" y="0"/>
                </a:lnTo>
                <a:lnTo>
                  <a:pt x="62" y="70"/>
                </a:lnTo>
                <a:lnTo>
                  <a:pt x="4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1" name="Freeform 292"/>
          <p:cNvSpPr>
            <a:spLocks/>
          </p:cNvSpPr>
          <p:nvPr userDrawn="1"/>
        </p:nvSpPr>
        <p:spPr bwMode="auto">
          <a:xfrm>
            <a:off x="7989888" y="-6691040"/>
            <a:ext cx="73025" cy="111125"/>
          </a:xfrm>
          <a:custGeom>
            <a:avLst/>
            <a:gdLst>
              <a:gd name="T0" fmla="*/ 0 w 46"/>
              <a:gd name="T1" fmla="*/ 70 h 70"/>
              <a:gd name="T2" fmla="*/ 0 w 46"/>
              <a:gd name="T3" fmla="*/ 0 h 70"/>
              <a:gd name="T4" fmla="*/ 14 w 46"/>
              <a:gd name="T5" fmla="*/ 0 h 70"/>
              <a:gd name="T6" fmla="*/ 14 w 46"/>
              <a:gd name="T7" fmla="*/ 58 h 70"/>
              <a:gd name="T8" fmla="*/ 46 w 46"/>
              <a:gd name="T9" fmla="*/ 58 h 70"/>
              <a:gd name="T10" fmla="*/ 46 w 46"/>
              <a:gd name="T11" fmla="*/ 70 h 70"/>
              <a:gd name="T12" fmla="*/ 0 w 4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46" h="70">
                <a:moveTo>
                  <a:pt x="0" y="70"/>
                </a:moveTo>
                <a:lnTo>
                  <a:pt x="0" y="0"/>
                </a:lnTo>
                <a:lnTo>
                  <a:pt x="14" y="0"/>
                </a:lnTo>
                <a:lnTo>
                  <a:pt x="14" y="58"/>
                </a:lnTo>
                <a:lnTo>
                  <a:pt x="46" y="58"/>
                </a:lnTo>
                <a:lnTo>
                  <a:pt x="46" y="70"/>
                </a:lnTo>
                <a:lnTo>
                  <a:pt x="0"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2" name="Freeform 293"/>
          <p:cNvSpPr>
            <a:spLocks/>
          </p:cNvSpPr>
          <p:nvPr userDrawn="1"/>
        </p:nvSpPr>
        <p:spPr bwMode="auto">
          <a:xfrm>
            <a:off x="8078788" y="-6691040"/>
            <a:ext cx="76200" cy="111125"/>
          </a:xfrm>
          <a:custGeom>
            <a:avLst/>
            <a:gdLst>
              <a:gd name="T0" fmla="*/ 0 w 48"/>
              <a:gd name="T1" fmla="*/ 70 h 70"/>
              <a:gd name="T2" fmla="*/ 0 w 48"/>
              <a:gd name="T3" fmla="*/ 0 h 70"/>
              <a:gd name="T4" fmla="*/ 48 w 48"/>
              <a:gd name="T5" fmla="*/ 0 h 70"/>
              <a:gd name="T6" fmla="*/ 48 w 48"/>
              <a:gd name="T7" fmla="*/ 12 h 70"/>
              <a:gd name="T8" fmla="*/ 14 w 48"/>
              <a:gd name="T9" fmla="*/ 12 h 70"/>
              <a:gd name="T10" fmla="*/ 14 w 48"/>
              <a:gd name="T11" fmla="*/ 28 h 70"/>
              <a:gd name="T12" fmla="*/ 42 w 48"/>
              <a:gd name="T13" fmla="*/ 28 h 70"/>
              <a:gd name="T14" fmla="*/ 42 w 48"/>
              <a:gd name="T15" fmla="*/ 42 h 70"/>
              <a:gd name="T16" fmla="*/ 14 w 48"/>
              <a:gd name="T17" fmla="*/ 42 h 70"/>
              <a:gd name="T18" fmla="*/ 14 w 48"/>
              <a:gd name="T19" fmla="*/ 58 h 70"/>
              <a:gd name="T20" fmla="*/ 48 w 48"/>
              <a:gd name="T21" fmla="*/ 58 h 70"/>
              <a:gd name="T22" fmla="*/ 48 w 48"/>
              <a:gd name="T23" fmla="*/ 70 h 70"/>
              <a:gd name="T24" fmla="*/ 0 w 48"/>
              <a:gd name="T25"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0">
                <a:moveTo>
                  <a:pt x="0" y="70"/>
                </a:moveTo>
                <a:lnTo>
                  <a:pt x="0" y="0"/>
                </a:lnTo>
                <a:lnTo>
                  <a:pt x="48" y="0"/>
                </a:lnTo>
                <a:lnTo>
                  <a:pt x="48" y="12"/>
                </a:lnTo>
                <a:lnTo>
                  <a:pt x="14" y="12"/>
                </a:lnTo>
                <a:lnTo>
                  <a:pt x="14" y="28"/>
                </a:lnTo>
                <a:lnTo>
                  <a:pt x="42" y="28"/>
                </a:lnTo>
                <a:lnTo>
                  <a:pt x="42" y="42"/>
                </a:lnTo>
                <a:lnTo>
                  <a:pt x="14" y="42"/>
                </a:lnTo>
                <a:lnTo>
                  <a:pt x="14" y="58"/>
                </a:lnTo>
                <a:lnTo>
                  <a:pt x="48" y="58"/>
                </a:lnTo>
                <a:lnTo>
                  <a:pt x="48" y="70"/>
                </a:lnTo>
                <a:lnTo>
                  <a:pt x="0"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3" name="Freeform 294"/>
          <p:cNvSpPr>
            <a:spLocks/>
          </p:cNvSpPr>
          <p:nvPr userDrawn="1"/>
        </p:nvSpPr>
        <p:spPr bwMode="auto">
          <a:xfrm>
            <a:off x="8164513" y="-6691040"/>
            <a:ext cx="82550" cy="114300"/>
          </a:xfrm>
          <a:custGeom>
            <a:avLst/>
            <a:gdLst>
              <a:gd name="T0" fmla="*/ 13 w 26"/>
              <a:gd name="T1" fmla="*/ 36 h 36"/>
              <a:gd name="T2" fmla="*/ 0 w 26"/>
              <a:gd name="T3" fmla="*/ 31 h 36"/>
              <a:gd name="T4" fmla="*/ 5 w 26"/>
              <a:gd name="T5" fmla="*/ 27 h 36"/>
              <a:gd name="T6" fmla="*/ 13 w 26"/>
              <a:gd name="T7" fmla="*/ 30 h 36"/>
              <a:gd name="T8" fmla="*/ 19 w 26"/>
              <a:gd name="T9" fmla="*/ 25 h 36"/>
              <a:gd name="T10" fmla="*/ 18 w 26"/>
              <a:gd name="T11" fmla="*/ 22 h 36"/>
              <a:gd name="T12" fmla="*/ 15 w 26"/>
              <a:gd name="T13" fmla="*/ 21 h 36"/>
              <a:gd name="T14" fmla="*/ 11 w 26"/>
              <a:gd name="T15" fmla="*/ 20 h 36"/>
              <a:gd name="T16" fmla="*/ 4 w 26"/>
              <a:gd name="T17" fmla="*/ 17 h 36"/>
              <a:gd name="T18" fmla="*/ 2 w 26"/>
              <a:gd name="T19" fmla="*/ 10 h 36"/>
              <a:gd name="T20" fmla="*/ 14 w 26"/>
              <a:gd name="T21" fmla="*/ 0 h 36"/>
              <a:gd name="T22" fmla="*/ 25 w 26"/>
              <a:gd name="T23" fmla="*/ 4 h 36"/>
              <a:gd name="T24" fmla="*/ 21 w 26"/>
              <a:gd name="T25" fmla="*/ 8 h 36"/>
              <a:gd name="T26" fmla="*/ 14 w 26"/>
              <a:gd name="T27" fmla="*/ 6 h 36"/>
              <a:gd name="T28" fmla="*/ 8 w 26"/>
              <a:gd name="T29" fmla="*/ 10 h 36"/>
              <a:gd name="T30" fmla="*/ 9 w 26"/>
              <a:gd name="T31" fmla="*/ 13 h 36"/>
              <a:gd name="T32" fmla="*/ 12 w 26"/>
              <a:gd name="T33" fmla="*/ 14 h 36"/>
              <a:gd name="T34" fmla="*/ 17 w 26"/>
              <a:gd name="T35" fmla="*/ 15 h 36"/>
              <a:gd name="T36" fmla="*/ 23 w 26"/>
              <a:gd name="T37" fmla="*/ 17 h 36"/>
              <a:gd name="T38" fmla="*/ 26 w 26"/>
              <a:gd name="T39" fmla="*/ 25 h 36"/>
              <a:gd name="T40" fmla="*/ 13 w 26"/>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6">
                <a:moveTo>
                  <a:pt x="13" y="36"/>
                </a:moveTo>
                <a:cubicBezTo>
                  <a:pt x="8" y="36"/>
                  <a:pt x="4" y="35"/>
                  <a:pt x="0" y="31"/>
                </a:cubicBezTo>
                <a:cubicBezTo>
                  <a:pt x="5" y="27"/>
                  <a:pt x="5" y="27"/>
                  <a:pt x="5" y="27"/>
                </a:cubicBezTo>
                <a:cubicBezTo>
                  <a:pt x="7" y="29"/>
                  <a:pt x="10" y="30"/>
                  <a:pt x="13" y="30"/>
                </a:cubicBezTo>
                <a:cubicBezTo>
                  <a:pt x="17" y="30"/>
                  <a:pt x="19" y="28"/>
                  <a:pt x="19" y="25"/>
                </a:cubicBezTo>
                <a:cubicBezTo>
                  <a:pt x="19" y="24"/>
                  <a:pt x="19" y="23"/>
                  <a:pt x="18" y="22"/>
                </a:cubicBezTo>
                <a:cubicBezTo>
                  <a:pt x="18" y="22"/>
                  <a:pt x="17" y="21"/>
                  <a:pt x="15" y="21"/>
                </a:cubicBezTo>
                <a:cubicBezTo>
                  <a:pt x="11" y="20"/>
                  <a:pt x="11" y="20"/>
                  <a:pt x="11" y="20"/>
                </a:cubicBezTo>
                <a:cubicBezTo>
                  <a:pt x="8" y="20"/>
                  <a:pt x="6" y="19"/>
                  <a:pt x="4" y="17"/>
                </a:cubicBezTo>
                <a:cubicBezTo>
                  <a:pt x="2" y="16"/>
                  <a:pt x="2" y="13"/>
                  <a:pt x="2" y="10"/>
                </a:cubicBezTo>
                <a:cubicBezTo>
                  <a:pt x="2" y="4"/>
                  <a:pt x="6" y="0"/>
                  <a:pt x="14" y="0"/>
                </a:cubicBezTo>
                <a:cubicBezTo>
                  <a:pt x="19" y="0"/>
                  <a:pt x="22" y="1"/>
                  <a:pt x="25" y="4"/>
                </a:cubicBezTo>
                <a:cubicBezTo>
                  <a:pt x="21" y="8"/>
                  <a:pt x="21" y="8"/>
                  <a:pt x="21" y="8"/>
                </a:cubicBezTo>
                <a:cubicBezTo>
                  <a:pt x="19" y="6"/>
                  <a:pt x="16" y="6"/>
                  <a:pt x="14" y="6"/>
                </a:cubicBezTo>
                <a:cubicBezTo>
                  <a:pt x="10" y="6"/>
                  <a:pt x="8" y="8"/>
                  <a:pt x="8" y="10"/>
                </a:cubicBezTo>
                <a:cubicBezTo>
                  <a:pt x="8" y="11"/>
                  <a:pt x="8" y="12"/>
                  <a:pt x="9" y="13"/>
                </a:cubicBezTo>
                <a:cubicBezTo>
                  <a:pt x="10" y="13"/>
                  <a:pt x="11" y="14"/>
                  <a:pt x="12" y="14"/>
                </a:cubicBezTo>
                <a:cubicBezTo>
                  <a:pt x="17" y="15"/>
                  <a:pt x="17" y="15"/>
                  <a:pt x="17" y="15"/>
                </a:cubicBezTo>
                <a:cubicBezTo>
                  <a:pt x="20" y="15"/>
                  <a:pt x="22" y="16"/>
                  <a:pt x="23" y="17"/>
                </a:cubicBezTo>
                <a:cubicBezTo>
                  <a:pt x="25" y="19"/>
                  <a:pt x="26" y="22"/>
                  <a:pt x="26" y="25"/>
                </a:cubicBezTo>
                <a:cubicBezTo>
                  <a:pt x="26" y="32"/>
                  <a:pt x="20" y="36"/>
                  <a:pt x="13" y="3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4" name="Freeform 295"/>
          <p:cNvSpPr>
            <a:spLocks noEditPoints="1"/>
          </p:cNvSpPr>
          <p:nvPr userDrawn="1"/>
        </p:nvSpPr>
        <p:spPr bwMode="auto">
          <a:xfrm>
            <a:off x="8266113" y="-6691040"/>
            <a:ext cx="98425" cy="114300"/>
          </a:xfrm>
          <a:custGeom>
            <a:avLst/>
            <a:gdLst>
              <a:gd name="T0" fmla="*/ 12 w 31"/>
              <a:gd name="T1" fmla="*/ 4 h 36"/>
              <a:gd name="T2" fmla="*/ 8 w 31"/>
              <a:gd name="T3" fmla="*/ 8 h 36"/>
              <a:gd name="T4" fmla="*/ 11 w 31"/>
              <a:gd name="T5" fmla="*/ 12 h 36"/>
              <a:gd name="T6" fmla="*/ 13 w 31"/>
              <a:gd name="T7" fmla="*/ 11 h 36"/>
              <a:gd name="T8" fmla="*/ 15 w 31"/>
              <a:gd name="T9" fmla="*/ 8 h 36"/>
              <a:gd name="T10" fmla="*/ 12 w 31"/>
              <a:gd name="T11" fmla="*/ 4 h 36"/>
              <a:gd name="T12" fmla="*/ 10 w 31"/>
              <a:gd name="T13" fmla="*/ 18 h 36"/>
              <a:gd name="T14" fmla="*/ 5 w 31"/>
              <a:gd name="T15" fmla="*/ 25 h 36"/>
              <a:gd name="T16" fmla="*/ 11 w 31"/>
              <a:gd name="T17" fmla="*/ 31 h 36"/>
              <a:gd name="T18" fmla="*/ 18 w 31"/>
              <a:gd name="T19" fmla="*/ 28 h 36"/>
              <a:gd name="T20" fmla="*/ 10 w 31"/>
              <a:gd name="T21" fmla="*/ 18 h 36"/>
              <a:gd name="T22" fmla="*/ 24 w 31"/>
              <a:gd name="T23" fmla="*/ 35 h 36"/>
              <a:gd name="T24" fmla="*/ 21 w 31"/>
              <a:gd name="T25" fmla="*/ 32 h 36"/>
              <a:gd name="T26" fmla="*/ 11 w 31"/>
              <a:gd name="T27" fmla="*/ 36 h 36"/>
              <a:gd name="T28" fmla="*/ 0 w 31"/>
              <a:gd name="T29" fmla="*/ 25 h 36"/>
              <a:gd name="T30" fmla="*/ 7 w 31"/>
              <a:gd name="T31" fmla="*/ 15 h 36"/>
              <a:gd name="T32" fmla="*/ 3 w 31"/>
              <a:gd name="T33" fmla="*/ 8 h 36"/>
              <a:gd name="T34" fmla="*/ 12 w 31"/>
              <a:gd name="T35" fmla="*/ 0 h 36"/>
              <a:gd name="T36" fmla="*/ 20 w 31"/>
              <a:gd name="T37" fmla="*/ 8 h 36"/>
              <a:gd name="T38" fmla="*/ 17 w 31"/>
              <a:gd name="T39" fmla="*/ 14 h 36"/>
              <a:gd name="T40" fmla="*/ 14 w 31"/>
              <a:gd name="T41" fmla="*/ 16 h 36"/>
              <a:gd name="T42" fmla="*/ 21 w 31"/>
              <a:gd name="T43" fmla="*/ 25 h 36"/>
              <a:gd name="T44" fmla="*/ 23 w 31"/>
              <a:gd name="T45" fmla="*/ 17 h 36"/>
              <a:gd name="T46" fmla="*/ 28 w 31"/>
              <a:gd name="T47" fmla="*/ 17 h 36"/>
              <a:gd name="T48" fmla="*/ 25 w 31"/>
              <a:gd name="T49" fmla="*/ 28 h 36"/>
              <a:gd name="T50" fmla="*/ 31 w 31"/>
              <a:gd name="T51" fmla="*/ 35 h 36"/>
              <a:gd name="T52" fmla="*/ 24 w 31"/>
              <a:gd name="T53" fmla="*/ 3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 h="36">
                <a:moveTo>
                  <a:pt x="12" y="4"/>
                </a:moveTo>
                <a:cubicBezTo>
                  <a:pt x="10" y="4"/>
                  <a:pt x="8" y="6"/>
                  <a:pt x="8" y="8"/>
                </a:cubicBezTo>
                <a:cubicBezTo>
                  <a:pt x="8" y="9"/>
                  <a:pt x="9" y="10"/>
                  <a:pt x="11" y="12"/>
                </a:cubicBezTo>
                <a:cubicBezTo>
                  <a:pt x="12" y="12"/>
                  <a:pt x="13" y="11"/>
                  <a:pt x="13" y="11"/>
                </a:cubicBezTo>
                <a:cubicBezTo>
                  <a:pt x="14" y="10"/>
                  <a:pt x="15" y="9"/>
                  <a:pt x="15" y="8"/>
                </a:cubicBezTo>
                <a:cubicBezTo>
                  <a:pt x="15" y="6"/>
                  <a:pt x="14" y="4"/>
                  <a:pt x="12" y="4"/>
                </a:cubicBezTo>
                <a:moveTo>
                  <a:pt x="10" y="18"/>
                </a:moveTo>
                <a:cubicBezTo>
                  <a:pt x="7" y="20"/>
                  <a:pt x="5" y="22"/>
                  <a:pt x="5" y="25"/>
                </a:cubicBezTo>
                <a:cubicBezTo>
                  <a:pt x="5" y="29"/>
                  <a:pt x="8" y="31"/>
                  <a:pt x="11" y="31"/>
                </a:cubicBezTo>
                <a:cubicBezTo>
                  <a:pt x="14" y="31"/>
                  <a:pt x="16" y="30"/>
                  <a:pt x="18" y="28"/>
                </a:cubicBezTo>
                <a:lnTo>
                  <a:pt x="10" y="18"/>
                </a:lnTo>
                <a:close/>
                <a:moveTo>
                  <a:pt x="24" y="35"/>
                </a:moveTo>
                <a:cubicBezTo>
                  <a:pt x="21" y="32"/>
                  <a:pt x="21" y="32"/>
                  <a:pt x="21" y="32"/>
                </a:cubicBezTo>
                <a:cubicBezTo>
                  <a:pt x="20" y="33"/>
                  <a:pt x="17" y="36"/>
                  <a:pt x="11" y="36"/>
                </a:cubicBezTo>
                <a:cubicBezTo>
                  <a:pt x="4" y="36"/>
                  <a:pt x="0" y="32"/>
                  <a:pt x="0" y="25"/>
                </a:cubicBezTo>
                <a:cubicBezTo>
                  <a:pt x="0" y="20"/>
                  <a:pt x="3" y="17"/>
                  <a:pt x="7" y="15"/>
                </a:cubicBezTo>
                <a:cubicBezTo>
                  <a:pt x="5" y="13"/>
                  <a:pt x="3" y="11"/>
                  <a:pt x="3" y="8"/>
                </a:cubicBezTo>
                <a:cubicBezTo>
                  <a:pt x="3" y="3"/>
                  <a:pt x="7" y="0"/>
                  <a:pt x="12" y="0"/>
                </a:cubicBezTo>
                <a:cubicBezTo>
                  <a:pt x="17" y="0"/>
                  <a:pt x="20" y="3"/>
                  <a:pt x="20" y="8"/>
                </a:cubicBezTo>
                <a:cubicBezTo>
                  <a:pt x="20" y="10"/>
                  <a:pt x="19" y="12"/>
                  <a:pt x="17" y="14"/>
                </a:cubicBezTo>
                <a:cubicBezTo>
                  <a:pt x="17" y="14"/>
                  <a:pt x="15" y="15"/>
                  <a:pt x="14" y="16"/>
                </a:cubicBezTo>
                <a:cubicBezTo>
                  <a:pt x="21" y="25"/>
                  <a:pt x="21" y="25"/>
                  <a:pt x="21" y="25"/>
                </a:cubicBezTo>
                <a:cubicBezTo>
                  <a:pt x="23" y="23"/>
                  <a:pt x="23" y="21"/>
                  <a:pt x="23" y="17"/>
                </a:cubicBezTo>
                <a:cubicBezTo>
                  <a:pt x="28" y="17"/>
                  <a:pt x="28" y="17"/>
                  <a:pt x="28" y="17"/>
                </a:cubicBezTo>
                <a:cubicBezTo>
                  <a:pt x="28" y="22"/>
                  <a:pt x="27" y="26"/>
                  <a:pt x="25" y="28"/>
                </a:cubicBezTo>
                <a:cubicBezTo>
                  <a:pt x="31" y="35"/>
                  <a:pt x="31" y="35"/>
                  <a:pt x="31" y="35"/>
                </a:cubicBezTo>
                <a:lnTo>
                  <a:pt x="24"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5" name="Freeform 296"/>
          <p:cNvSpPr>
            <a:spLocks/>
          </p:cNvSpPr>
          <p:nvPr userDrawn="1"/>
        </p:nvSpPr>
        <p:spPr bwMode="auto">
          <a:xfrm>
            <a:off x="8358188" y="-6691040"/>
            <a:ext cx="139700" cy="111125"/>
          </a:xfrm>
          <a:custGeom>
            <a:avLst/>
            <a:gdLst>
              <a:gd name="T0" fmla="*/ 68 w 88"/>
              <a:gd name="T1" fmla="*/ 70 h 70"/>
              <a:gd name="T2" fmla="*/ 58 w 88"/>
              <a:gd name="T3" fmla="*/ 70 h 70"/>
              <a:gd name="T4" fmla="*/ 44 w 88"/>
              <a:gd name="T5" fmla="*/ 28 h 70"/>
              <a:gd name="T6" fmla="*/ 32 w 88"/>
              <a:gd name="T7" fmla="*/ 70 h 70"/>
              <a:gd name="T8" fmla="*/ 20 w 88"/>
              <a:gd name="T9" fmla="*/ 70 h 70"/>
              <a:gd name="T10" fmla="*/ 0 w 88"/>
              <a:gd name="T11" fmla="*/ 0 h 70"/>
              <a:gd name="T12" fmla="*/ 16 w 88"/>
              <a:gd name="T13" fmla="*/ 0 h 70"/>
              <a:gd name="T14" fmla="*/ 26 w 88"/>
              <a:gd name="T15" fmla="*/ 44 h 70"/>
              <a:gd name="T16" fmla="*/ 40 w 88"/>
              <a:gd name="T17" fmla="*/ 0 h 70"/>
              <a:gd name="T18" fmla="*/ 50 w 88"/>
              <a:gd name="T19" fmla="*/ 0 h 70"/>
              <a:gd name="T20" fmla="*/ 62 w 88"/>
              <a:gd name="T21" fmla="*/ 44 h 70"/>
              <a:gd name="T22" fmla="*/ 74 w 88"/>
              <a:gd name="T23" fmla="*/ 0 h 70"/>
              <a:gd name="T24" fmla="*/ 88 w 88"/>
              <a:gd name="T25" fmla="*/ 0 h 70"/>
              <a:gd name="T26" fmla="*/ 68 w 88"/>
              <a:gd name="T2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70">
                <a:moveTo>
                  <a:pt x="68" y="70"/>
                </a:moveTo>
                <a:lnTo>
                  <a:pt x="58" y="70"/>
                </a:lnTo>
                <a:lnTo>
                  <a:pt x="44" y="28"/>
                </a:lnTo>
                <a:lnTo>
                  <a:pt x="32" y="70"/>
                </a:lnTo>
                <a:lnTo>
                  <a:pt x="20" y="70"/>
                </a:lnTo>
                <a:lnTo>
                  <a:pt x="0" y="0"/>
                </a:lnTo>
                <a:lnTo>
                  <a:pt x="16" y="0"/>
                </a:lnTo>
                <a:lnTo>
                  <a:pt x="26" y="44"/>
                </a:lnTo>
                <a:lnTo>
                  <a:pt x="40" y="0"/>
                </a:lnTo>
                <a:lnTo>
                  <a:pt x="50" y="0"/>
                </a:lnTo>
                <a:lnTo>
                  <a:pt x="62" y="44"/>
                </a:lnTo>
                <a:lnTo>
                  <a:pt x="74" y="0"/>
                </a:lnTo>
                <a:lnTo>
                  <a:pt x="88" y="0"/>
                </a:lnTo>
                <a:lnTo>
                  <a:pt x="6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6" name="Freeform 297"/>
          <p:cNvSpPr>
            <a:spLocks/>
          </p:cNvSpPr>
          <p:nvPr userDrawn="1"/>
        </p:nvSpPr>
        <p:spPr bwMode="auto">
          <a:xfrm>
            <a:off x="8510588" y="-6691040"/>
            <a:ext cx="76200" cy="111125"/>
          </a:xfrm>
          <a:custGeom>
            <a:avLst/>
            <a:gdLst>
              <a:gd name="T0" fmla="*/ 0 w 48"/>
              <a:gd name="T1" fmla="*/ 70 h 70"/>
              <a:gd name="T2" fmla="*/ 0 w 48"/>
              <a:gd name="T3" fmla="*/ 0 h 70"/>
              <a:gd name="T4" fmla="*/ 48 w 48"/>
              <a:gd name="T5" fmla="*/ 0 h 70"/>
              <a:gd name="T6" fmla="*/ 48 w 48"/>
              <a:gd name="T7" fmla="*/ 12 h 70"/>
              <a:gd name="T8" fmla="*/ 14 w 48"/>
              <a:gd name="T9" fmla="*/ 12 h 70"/>
              <a:gd name="T10" fmla="*/ 14 w 48"/>
              <a:gd name="T11" fmla="*/ 28 h 70"/>
              <a:gd name="T12" fmla="*/ 42 w 48"/>
              <a:gd name="T13" fmla="*/ 28 h 70"/>
              <a:gd name="T14" fmla="*/ 42 w 48"/>
              <a:gd name="T15" fmla="*/ 42 h 70"/>
              <a:gd name="T16" fmla="*/ 14 w 48"/>
              <a:gd name="T17" fmla="*/ 42 h 70"/>
              <a:gd name="T18" fmla="*/ 14 w 48"/>
              <a:gd name="T19" fmla="*/ 58 h 70"/>
              <a:gd name="T20" fmla="*/ 48 w 48"/>
              <a:gd name="T21" fmla="*/ 58 h 70"/>
              <a:gd name="T22" fmla="*/ 48 w 48"/>
              <a:gd name="T23" fmla="*/ 70 h 70"/>
              <a:gd name="T24" fmla="*/ 0 w 48"/>
              <a:gd name="T25"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0">
                <a:moveTo>
                  <a:pt x="0" y="70"/>
                </a:moveTo>
                <a:lnTo>
                  <a:pt x="0" y="0"/>
                </a:lnTo>
                <a:lnTo>
                  <a:pt x="48" y="0"/>
                </a:lnTo>
                <a:lnTo>
                  <a:pt x="48" y="12"/>
                </a:lnTo>
                <a:lnTo>
                  <a:pt x="14" y="12"/>
                </a:lnTo>
                <a:lnTo>
                  <a:pt x="14" y="28"/>
                </a:lnTo>
                <a:lnTo>
                  <a:pt x="42" y="28"/>
                </a:lnTo>
                <a:lnTo>
                  <a:pt x="42" y="42"/>
                </a:lnTo>
                <a:lnTo>
                  <a:pt x="14" y="42"/>
                </a:lnTo>
                <a:lnTo>
                  <a:pt x="14" y="58"/>
                </a:lnTo>
                <a:lnTo>
                  <a:pt x="48" y="58"/>
                </a:lnTo>
                <a:lnTo>
                  <a:pt x="48" y="70"/>
                </a:lnTo>
                <a:lnTo>
                  <a:pt x="0"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7" name="Freeform 298"/>
          <p:cNvSpPr>
            <a:spLocks/>
          </p:cNvSpPr>
          <p:nvPr userDrawn="1"/>
        </p:nvSpPr>
        <p:spPr bwMode="auto">
          <a:xfrm>
            <a:off x="8596313" y="-6691040"/>
            <a:ext cx="82550" cy="114300"/>
          </a:xfrm>
          <a:custGeom>
            <a:avLst/>
            <a:gdLst>
              <a:gd name="T0" fmla="*/ 13 w 26"/>
              <a:gd name="T1" fmla="*/ 36 h 36"/>
              <a:gd name="T2" fmla="*/ 0 w 26"/>
              <a:gd name="T3" fmla="*/ 31 h 36"/>
              <a:gd name="T4" fmla="*/ 5 w 26"/>
              <a:gd name="T5" fmla="*/ 27 h 36"/>
              <a:gd name="T6" fmla="*/ 13 w 26"/>
              <a:gd name="T7" fmla="*/ 30 h 36"/>
              <a:gd name="T8" fmla="*/ 19 w 26"/>
              <a:gd name="T9" fmla="*/ 25 h 36"/>
              <a:gd name="T10" fmla="*/ 18 w 26"/>
              <a:gd name="T11" fmla="*/ 22 h 36"/>
              <a:gd name="T12" fmla="*/ 15 w 26"/>
              <a:gd name="T13" fmla="*/ 21 h 36"/>
              <a:gd name="T14" fmla="*/ 11 w 26"/>
              <a:gd name="T15" fmla="*/ 20 h 36"/>
              <a:gd name="T16" fmla="*/ 4 w 26"/>
              <a:gd name="T17" fmla="*/ 17 h 36"/>
              <a:gd name="T18" fmla="*/ 2 w 26"/>
              <a:gd name="T19" fmla="*/ 10 h 36"/>
              <a:gd name="T20" fmla="*/ 14 w 26"/>
              <a:gd name="T21" fmla="*/ 0 h 36"/>
              <a:gd name="T22" fmla="*/ 25 w 26"/>
              <a:gd name="T23" fmla="*/ 4 h 36"/>
              <a:gd name="T24" fmla="*/ 21 w 26"/>
              <a:gd name="T25" fmla="*/ 8 h 36"/>
              <a:gd name="T26" fmla="*/ 14 w 26"/>
              <a:gd name="T27" fmla="*/ 6 h 36"/>
              <a:gd name="T28" fmla="*/ 8 w 26"/>
              <a:gd name="T29" fmla="*/ 10 h 36"/>
              <a:gd name="T30" fmla="*/ 9 w 26"/>
              <a:gd name="T31" fmla="*/ 13 h 36"/>
              <a:gd name="T32" fmla="*/ 13 w 26"/>
              <a:gd name="T33" fmla="*/ 14 h 36"/>
              <a:gd name="T34" fmla="*/ 17 w 26"/>
              <a:gd name="T35" fmla="*/ 15 h 36"/>
              <a:gd name="T36" fmla="*/ 24 w 26"/>
              <a:gd name="T37" fmla="*/ 17 h 36"/>
              <a:gd name="T38" fmla="*/ 26 w 26"/>
              <a:gd name="T39" fmla="*/ 25 h 36"/>
              <a:gd name="T40" fmla="*/ 13 w 26"/>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6">
                <a:moveTo>
                  <a:pt x="13" y="36"/>
                </a:moveTo>
                <a:cubicBezTo>
                  <a:pt x="8" y="36"/>
                  <a:pt x="4" y="35"/>
                  <a:pt x="0" y="31"/>
                </a:cubicBezTo>
                <a:cubicBezTo>
                  <a:pt x="5" y="27"/>
                  <a:pt x="5" y="27"/>
                  <a:pt x="5" y="27"/>
                </a:cubicBezTo>
                <a:cubicBezTo>
                  <a:pt x="7" y="29"/>
                  <a:pt x="10" y="30"/>
                  <a:pt x="13" y="30"/>
                </a:cubicBezTo>
                <a:cubicBezTo>
                  <a:pt x="17" y="30"/>
                  <a:pt x="19" y="28"/>
                  <a:pt x="19" y="25"/>
                </a:cubicBezTo>
                <a:cubicBezTo>
                  <a:pt x="19" y="24"/>
                  <a:pt x="19" y="23"/>
                  <a:pt x="18" y="22"/>
                </a:cubicBezTo>
                <a:cubicBezTo>
                  <a:pt x="18" y="22"/>
                  <a:pt x="17" y="21"/>
                  <a:pt x="15" y="21"/>
                </a:cubicBezTo>
                <a:cubicBezTo>
                  <a:pt x="11" y="20"/>
                  <a:pt x="11" y="20"/>
                  <a:pt x="11" y="20"/>
                </a:cubicBezTo>
                <a:cubicBezTo>
                  <a:pt x="8" y="20"/>
                  <a:pt x="6" y="19"/>
                  <a:pt x="4" y="17"/>
                </a:cubicBezTo>
                <a:cubicBezTo>
                  <a:pt x="2" y="16"/>
                  <a:pt x="2" y="13"/>
                  <a:pt x="2" y="10"/>
                </a:cubicBezTo>
                <a:cubicBezTo>
                  <a:pt x="2" y="4"/>
                  <a:pt x="6" y="0"/>
                  <a:pt x="14" y="0"/>
                </a:cubicBezTo>
                <a:cubicBezTo>
                  <a:pt x="19" y="0"/>
                  <a:pt x="22" y="1"/>
                  <a:pt x="25" y="4"/>
                </a:cubicBezTo>
                <a:cubicBezTo>
                  <a:pt x="21" y="8"/>
                  <a:pt x="21" y="8"/>
                  <a:pt x="21" y="8"/>
                </a:cubicBezTo>
                <a:cubicBezTo>
                  <a:pt x="19" y="6"/>
                  <a:pt x="16" y="6"/>
                  <a:pt x="14" y="6"/>
                </a:cubicBezTo>
                <a:cubicBezTo>
                  <a:pt x="10" y="6"/>
                  <a:pt x="8" y="8"/>
                  <a:pt x="8" y="10"/>
                </a:cubicBezTo>
                <a:cubicBezTo>
                  <a:pt x="8" y="11"/>
                  <a:pt x="9" y="12"/>
                  <a:pt x="9" y="13"/>
                </a:cubicBezTo>
                <a:cubicBezTo>
                  <a:pt x="10" y="13"/>
                  <a:pt x="11" y="14"/>
                  <a:pt x="13" y="14"/>
                </a:cubicBezTo>
                <a:cubicBezTo>
                  <a:pt x="17" y="15"/>
                  <a:pt x="17" y="15"/>
                  <a:pt x="17" y="15"/>
                </a:cubicBezTo>
                <a:cubicBezTo>
                  <a:pt x="20" y="15"/>
                  <a:pt x="22" y="16"/>
                  <a:pt x="24" y="17"/>
                </a:cubicBezTo>
                <a:cubicBezTo>
                  <a:pt x="25" y="19"/>
                  <a:pt x="26" y="22"/>
                  <a:pt x="26" y="25"/>
                </a:cubicBezTo>
                <a:cubicBezTo>
                  <a:pt x="26" y="32"/>
                  <a:pt x="21" y="36"/>
                  <a:pt x="13" y="3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8" name="Freeform 299"/>
          <p:cNvSpPr>
            <a:spLocks/>
          </p:cNvSpPr>
          <p:nvPr userDrawn="1"/>
        </p:nvSpPr>
        <p:spPr bwMode="auto">
          <a:xfrm>
            <a:off x="8688388" y="-6691040"/>
            <a:ext cx="79375" cy="111125"/>
          </a:xfrm>
          <a:custGeom>
            <a:avLst/>
            <a:gdLst>
              <a:gd name="T0" fmla="*/ 32 w 50"/>
              <a:gd name="T1" fmla="*/ 12 h 70"/>
              <a:gd name="T2" fmla="*/ 32 w 50"/>
              <a:gd name="T3" fmla="*/ 70 h 70"/>
              <a:gd name="T4" fmla="*/ 18 w 50"/>
              <a:gd name="T5" fmla="*/ 70 h 70"/>
              <a:gd name="T6" fmla="*/ 18 w 50"/>
              <a:gd name="T7" fmla="*/ 12 h 70"/>
              <a:gd name="T8" fmla="*/ 0 w 50"/>
              <a:gd name="T9" fmla="*/ 12 h 70"/>
              <a:gd name="T10" fmla="*/ 0 w 50"/>
              <a:gd name="T11" fmla="*/ 0 h 70"/>
              <a:gd name="T12" fmla="*/ 50 w 50"/>
              <a:gd name="T13" fmla="*/ 0 h 70"/>
              <a:gd name="T14" fmla="*/ 50 w 50"/>
              <a:gd name="T15" fmla="*/ 12 h 70"/>
              <a:gd name="T16" fmla="*/ 32 w 50"/>
              <a:gd name="T17" fmla="*/ 1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0">
                <a:moveTo>
                  <a:pt x="32" y="12"/>
                </a:moveTo>
                <a:lnTo>
                  <a:pt x="32" y="70"/>
                </a:lnTo>
                <a:lnTo>
                  <a:pt x="18" y="70"/>
                </a:lnTo>
                <a:lnTo>
                  <a:pt x="18" y="12"/>
                </a:lnTo>
                <a:lnTo>
                  <a:pt x="0" y="12"/>
                </a:lnTo>
                <a:lnTo>
                  <a:pt x="0" y="0"/>
                </a:lnTo>
                <a:lnTo>
                  <a:pt x="50" y="0"/>
                </a:lnTo>
                <a:lnTo>
                  <a:pt x="50" y="12"/>
                </a:lnTo>
                <a:lnTo>
                  <a:pt x="3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9" name="Freeform 300"/>
          <p:cNvSpPr>
            <a:spLocks/>
          </p:cNvSpPr>
          <p:nvPr userDrawn="1"/>
        </p:nvSpPr>
        <p:spPr bwMode="auto">
          <a:xfrm>
            <a:off x="7764463" y="-6548165"/>
            <a:ext cx="53975" cy="76200"/>
          </a:xfrm>
          <a:custGeom>
            <a:avLst/>
            <a:gdLst>
              <a:gd name="T0" fmla="*/ 9 w 17"/>
              <a:gd name="T1" fmla="*/ 24 h 24"/>
              <a:gd name="T2" fmla="*/ 0 w 17"/>
              <a:gd name="T3" fmla="*/ 16 h 24"/>
              <a:gd name="T4" fmla="*/ 0 w 17"/>
              <a:gd name="T5" fmla="*/ 0 h 24"/>
              <a:gd name="T6" fmla="*/ 4 w 17"/>
              <a:gd name="T7" fmla="*/ 0 h 24"/>
              <a:gd name="T8" fmla="*/ 4 w 17"/>
              <a:gd name="T9" fmla="*/ 15 h 24"/>
              <a:gd name="T10" fmla="*/ 9 w 17"/>
              <a:gd name="T11" fmla="*/ 21 h 24"/>
              <a:gd name="T12" fmla="*/ 14 w 17"/>
              <a:gd name="T13" fmla="*/ 15 h 24"/>
              <a:gd name="T14" fmla="*/ 14 w 17"/>
              <a:gd name="T15" fmla="*/ 0 h 24"/>
              <a:gd name="T16" fmla="*/ 17 w 17"/>
              <a:gd name="T17" fmla="*/ 0 h 24"/>
              <a:gd name="T18" fmla="*/ 17 w 17"/>
              <a:gd name="T19" fmla="*/ 16 h 24"/>
              <a:gd name="T20" fmla="*/ 9 w 17"/>
              <a:gd name="T2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24">
                <a:moveTo>
                  <a:pt x="9" y="24"/>
                </a:moveTo>
                <a:cubicBezTo>
                  <a:pt x="4" y="24"/>
                  <a:pt x="0" y="20"/>
                  <a:pt x="0" y="16"/>
                </a:cubicBezTo>
                <a:cubicBezTo>
                  <a:pt x="0" y="0"/>
                  <a:pt x="0" y="0"/>
                  <a:pt x="0" y="0"/>
                </a:cubicBezTo>
                <a:cubicBezTo>
                  <a:pt x="4" y="0"/>
                  <a:pt x="4" y="0"/>
                  <a:pt x="4" y="0"/>
                </a:cubicBezTo>
                <a:cubicBezTo>
                  <a:pt x="4" y="15"/>
                  <a:pt x="4" y="15"/>
                  <a:pt x="4" y="15"/>
                </a:cubicBezTo>
                <a:cubicBezTo>
                  <a:pt x="4" y="19"/>
                  <a:pt x="6" y="21"/>
                  <a:pt x="9" y="21"/>
                </a:cubicBezTo>
                <a:cubicBezTo>
                  <a:pt x="12" y="21"/>
                  <a:pt x="14" y="19"/>
                  <a:pt x="14" y="15"/>
                </a:cubicBezTo>
                <a:cubicBezTo>
                  <a:pt x="14" y="0"/>
                  <a:pt x="14" y="0"/>
                  <a:pt x="14" y="0"/>
                </a:cubicBezTo>
                <a:cubicBezTo>
                  <a:pt x="17" y="0"/>
                  <a:pt x="17" y="0"/>
                  <a:pt x="17" y="0"/>
                </a:cubicBezTo>
                <a:cubicBezTo>
                  <a:pt x="17" y="16"/>
                  <a:pt x="17" y="16"/>
                  <a:pt x="17" y="16"/>
                </a:cubicBezTo>
                <a:cubicBezTo>
                  <a:pt x="17" y="20"/>
                  <a:pt x="13" y="24"/>
                  <a:pt x="9" y="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0" name="Freeform 301"/>
          <p:cNvSpPr>
            <a:spLocks/>
          </p:cNvSpPr>
          <p:nvPr userDrawn="1"/>
        </p:nvSpPr>
        <p:spPr bwMode="auto">
          <a:xfrm>
            <a:off x="7831138" y="-6548165"/>
            <a:ext cx="50800" cy="76200"/>
          </a:xfrm>
          <a:custGeom>
            <a:avLst/>
            <a:gdLst>
              <a:gd name="T0" fmla="*/ 20 w 32"/>
              <a:gd name="T1" fmla="*/ 6 h 48"/>
              <a:gd name="T2" fmla="*/ 20 w 32"/>
              <a:gd name="T3" fmla="*/ 48 h 48"/>
              <a:gd name="T4" fmla="*/ 12 w 32"/>
              <a:gd name="T5" fmla="*/ 48 h 48"/>
              <a:gd name="T6" fmla="*/ 12 w 32"/>
              <a:gd name="T7" fmla="*/ 6 h 48"/>
              <a:gd name="T8" fmla="*/ 0 w 32"/>
              <a:gd name="T9" fmla="*/ 6 h 48"/>
              <a:gd name="T10" fmla="*/ 0 w 32"/>
              <a:gd name="T11" fmla="*/ 0 h 48"/>
              <a:gd name="T12" fmla="*/ 32 w 32"/>
              <a:gd name="T13" fmla="*/ 0 h 48"/>
              <a:gd name="T14" fmla="*/ 32 w 32"/>
              <a:gd name="T15" fmla="*/ 6 h 48"/>
              <a:gd name="T16" fmla="*/ 20 w 32"/>
              <a:gd name="T17" fmla="*/ 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48">
                <a:moveTo>
                  <a:pt x="20" y="6"/>
                </a:moveTo>
                <a:lnTo>
                  <a:pt x="20" y="48"/>
                </a:lnTo>
                <a:lnTo>
                  <a:pt x="12" y="48"/>
                </a:lnTo>
                <a:lnTo>
                  <a:pt x="12" y="6"/>
                </a:lnTo>
                <a:lnTo>
                  <a:pt x="0" y="6"/>
                </a:lnTo>
                <a:lnTo>
                  <a:pt x="0" y="0"/>
                </a:lnTo>
                <a:lnTo>
                  <a:pt x="32" y="0"/>
                </a:lnTo>
                <a:lnTo>
                  <a:pt x="32" y="6"/>
                </a:lnTo>
                <a:lnTo>
                  <a:pt x="2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1" name="Rectangle 302"/>
          <p:cNvSpPr>
            <a:spLocks noChangeArrowheads="1"/>
          </p:cNvSpPr>
          <p:nvPr userDrawn="1"/>
        </p:nvSpPr>
        <p:spPr bwMode="auto">
          <a:xfrm>
            <a:off x="7894638" y="-6548165"/>
            <a:ext cx="12700"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2" name="Freeform 303"/>
          <p:cNvSpPr>
            <a:spLocks/>
          </p:cNvSpPr>
          <p:nvPr userDrawn="1"/>
        </p:nvSpPr>
        <p:spPr bwMode="auto">
          <a:xfrm>
            <a:off x="7926388" y="-6548165"/>
            <a:ext cx="47625" cy="76200"/>
          </a:xfrm>
          <a:custGeom>
            <a:avLst/>
            <a:gdLst>
              <a:gd name="T0" fmla="*/ 0 w 30"/>
              <a:gd name="T1" fmla="*/ 48 h 48"/>
              <a:gd name="T2" fmla="*/ 0 w 30"/>
              <a:gd name="T3" fmla="*/ 0 h 48"/>
              <a:gd name="T4" fmla="*/ 8 w 30"/>
              <a:gd name="T5" fmla="*/ 0 h 48"/>
              <a:gd name="T6" fmla="*/ 8 w 30"/>
              <a:gd name="T7" fmla="*/ 40 h 48"/>
              <a:gd name="T8" fmla="*/ 30 w 30"/>
              <a:gd name="T9" fmla="*/ 40 h 48"/>
              <a:gd name="T10" fmla="*/ 30 w 30"/>
              <a:gd name="T11" fmla="*/ 48 h 48"/>
              <a:gd name="T12" fmla="*/ 0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0" y="48"/>
                </a:moveTo>
                <a:lnTo>
                  <a:pt x="0" y="0"/>
                </a:lnTo>
                <a:lnTo>
                  <a:pt x="8" y="0"/>
                </a:lnTo>
                <a:lnTo>
                  <a:pt x="8" y="40"/>
                </a:lnTo>
                <a:lnTo>
                  <a:pt x="30" y="40"/>
                </a:lnTo>
                <a:lnTo>
                  <a:pt x="30" y="48"/>
                </a:lnTo>
                <a:lnTo>
                  <a:pt x="0"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3" name="Rectangle 304"/>
          <p:cNvSpPr>
            <a:spLocks noChangeArrowheads="1"/>
          </p:cNvSpPr>
          <p:nvPr userDrawn="1"/>
        </p:nvSpPr>
        <p:spPr bwMode="auto">
          <a:xfrm>
            <a:off x="7986713" y="-6548165"/>
            <a:ext cx="12700"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4" name="Freeform 305"/>
          <p:cNvSpPr>
            <a:spLocks/>
          </p:cNvSpPr>
          <p:nvPr userDrawn="1"/>
        </p:nvSpPr>
        <p:spPr bwMode="auto">
          <a:xfrm>
            <a:off x="8012113" y="-6548165"/>
            <a:ext cx="50800" cy="76200"/>
          </a:xfrm>
          <a:custGeom>
            <a:avLst/>
            <a:gdLst>
              <a:gd name="T0" fmla="*/ 20 w 32"/>
              <a:gd name="T1" fmla="*/ 6 h 48"/>
              <a:gd name="T2" fmla="*/ 20 w 32"/>
              <a:gd name="T3" fmla="*/ 48 h 48"/>
              <a:gd name="T4" fmla="*/ 12 w 32"/>
              <a:gd name="T5" fmla="*/ 48 h 48"/>
              <a:gd name="T6" fmla="*/ 12 w 32"/>
              <a:gd name="T7" fmla="*/ 6 h 48"/>
              <a:gd name="T8" fmla="*/ 0 w 32"/>
              <a:gd name="T9" fmla="*/ 6 h 48"/>
              <a:gd name="T10" fmla="*/ 0 w 32"/>
              <a:gd name="T11" fmla="*/ 0 h 48"/>
              <a:gd name="T12" fmla="*/ 32 w 32"/>
              <a:gd name="T13" fmla="*/ 0 h 48"/>
              <a:gd name="T14" fmla="*/ 32 w 32"/>
              <a:gd name="T15" fmla="*/ 6 h 48"/>
              <a:gd name="T16" fmla="*/ 20 w 32"/>
              <a:gd name="T17" fmla="*/ 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48">
                <a:moveTo>
                  <a:pt x="20" y="6"/>
                </a:moveTo>
                <a:lnTo>
                  <a:pt x="20" y="48"/>
                </a:lnTo>
                <a:lnTo>
                  <a:pt x="12" y="48"/>
                </a:lnTo>
                <a:lnTo>
                  <a:pt x="12" y="6"/>
                </a:lnTo>
                <a:lnTo>
                  <a:pt x="0" y="6"/>
                </a:lnTo>
                <a:lnTo>
                  <a:pt x="0" y="0"/>
                </a:lnTo>
                <a:lnTo>
                  <a:pt x="32" y="0"/>
                </a:lnTo>
                <a:lnTo>
                  <a:pt x="32" y="6"/>
                </a:lnTo>
                <a:lnTo>
                  <a:pt x="2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5" name="Rectangle 306"/>
          <p:cNvSpPr>
            <a:spLocks noChangeArrowheads="1"/>
          </p:cNvSpPr>
          <p:nvPr userDrawn="1"/>
        </p:nvSpPr>
        <p:spPr bwMode="auto">
          <a:xfrm>
            <a:off x="8075613" y="-6548165"/>
            <a:ext cx="12700"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6" name="Freeform 307"/>
          <p:cNvSpPr>
            <a:spLocks/>
          </p:cNvSpPr>
          <p:nvPr userDrawn="1"/>
        </p:nvSpPr>
        <p:spPr bwMode="auto">
          <a:xfrm>
            <a:off x="8107363" y="-6548165"/>
            <a:ext cx="47625" cy="76200"/>
          </a:xfrm>
          <a:custGeom>
            <a:avLst/>
            <a:gdLst>
              <a:gd name="T0" fmla="*/ 0 w 30"/>
              <a:gd name="T1" fmla="*/ 48 h 48"/>
              <a:gd name="T2" fmla="*/ 0 w 30"/>
              <a:gd name="T3" fmla="*/ 0 h 48"/>
              <a:gd name="T4" fmla="*/ 30 w 30"/>
              <a:gd name="T5" fmla="*/ 0 h 48"/>
              <a:gd name="T6" fmla="*/ 30 w 30"/>
              <a:gd name="T7" fmla="*/ 6 h 48"/>
              <a:gd name="T8" fmla="*/ 8 w 30"/>
              <a:gd name="T9" fmla="*/ 6 h 48"/>
              <a:gd name="T10" fmla="*/ 8 w 30"/>
              <a:gd name="T11" fmla="*/ 20 h 48"/>
              <a:gd name="T12" fmla="*/ 26 w 30"/>
              <a:gd name="T13" fmla="*/ 20 h 48"/>
              <a:gd name="T14" fmla="*/ 26 w 30"/>
              <a:gd name="T15" fmla="*/ 26 h 48"/>
              <a:gd name="T16" fmla="*/ 8 w 30"/>
              <a:gd name="T17" fmla="*/ 26 h 48"/>
              <a:gd name="T18" fmla="*/ 8 w 30"/>
              <a:gd name="T19" fmla="*/ 40 h 48"/>
              <a:gd name="T20" fmla="*/ 30 w 30"/>
              <a:gd name="T21" fmla="*/ 40 h 48"/>
              <a:gd name="T22" fmla="*/ 30 w 30"/>
              <a:gd name="T23" fmla="*/ 48 h 48"/>
              <a:gd name="T24" fmla="*/ 0 w 30"/>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48">
                <a:moveTo>
                  <a:pt x="0" y="48"/>
                </a:moveTo>
                <a:lnTo>
                  <a:pt x="0" y="0"/>
                </a:lnTo>
                <a:lnTo>
                  <a:pt x="30" y="0"/>
                </a:lnTo>
                <a:lnTo>
                  <a:pt x="30" y="6"/>
                </a:lnTo>
                <a:lnTo>
                  <a:pt x="8" y="6"/>
                </a:lnTo>
                <a:lnTo>
                  <a:pt x="8" y="20"/>
                </a:lnTo>
                <a:lnTo>
                  <a:pt x="26" y="20"/>
                </a:lnTo>
                <a:lnTo>
                  <a:pt x="26" y="26"/>
                </a:lnTo>
                <a:lnTo>
                  <a:pt x="8" y="26"/>
                </a:lnTo>
                <a:lnTo>
                  <a:pt x="8" y="40"/>
                </a:lnTo>
                <a:lnTo>
                  <a:pt x="30" y="40"/>
                </a:lnTo>
                <a:lnTo>
                  <a:pt x="30" y="48"/>
                </a:lnTo>
                <a:lnTo>
                  <a:pt x="0"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7" name="Freeform 308"/>
          <p:cNvSpPr>
            <a:spLocks/>
          </p:cNvSpPr>
          <p:nvPr userDrawn="1"/>
        </p:nvSpPr>
        <p:spPr bwMode="auto">
          <a:xfrm>
            <a:off x="8164513" y="-6548165"/>
            <a:ext cx="53975" cy="76200"/>
          </a:xfrm>
          <a:custGeom>
            <a:avLst/>
            <a:gdLst>
              <a:gd name="T0" fmla="*/ 8 w 17"/>
              <a:gd name="T1" fmla="*/ 24 h 24"/>
              <a:gd name="T2" fmla="*/ 0 w 17"/>
              <a:gd name="T3" fmla="*/ 21 h 24"/>
              <a:gd name="T4" fmla="*/ 2 w 17"/>
              <a:gd name="T5" fmla="*/ 18 h 24"/>
              <a:gd name="T6" fmla="*/ 8 w 17"/>
              <a:gd name="T7" fmla="*/ 21 h 24"/>
              <a:gd name="T8" fmla="*/ 13 w 17"/>
              <a:gd name="T9" fmla="*/ 17 h 24"/>
              <a:gd name="T10" fmla="*/ 12 w 17"/>
              <a:gd name="T11" fmla="*/ 14 h 24"/>
              <a:gd name="T12" fmla="*/ 10 w 17"/>
              <a:gd name="T13" fmla="*/ 13 h 24"/>
              <a:gd name="T14" fmla="*/ 7 w 17"/>
              <a:gd name="T15" fmla="*/ 13 h 24"/>
              <a:gd name="T16" fmla="*/ 2 w 17"/>
              <a:gd name="T17" fmla="*/ 11 h 24"/>
              <a:gd name="T18" fmla="*/ 1 w 17"/>
              <a:gd name="T19" fmla="*/ 7 h 24"/>
              <a:gd name="T20" fmla="*/ 8 w 17"/>
              <a:gd name="T21" fmla="*/ 0 h 24"/>
              <a:gd name="T22" fmla="*/ 16 w 17"/>
              <a:gd name="T23" fmla="*/ 2 h 24"/>
              <a:gd name="T24" fmla="*/ 13 w 17"/>
              <a:gd name="T25" fmla="*/ 5 h 24"/>
              <a:gd name="T26" fmla="*/ 8 w 17"/>
              <a:gd name="T27" fmla="*/ 3 h 24"/>
              <a:gd name="T28" fmla="*/ 4 w 17"/>
              <a:gd name="T29" fmla="*/ 7 h 24"/>
              <a:gd name="T30" fmla="*/ 5 w 17"/>
              <a:gd name="T31" fmla="*/ 9 h 24"/>
              <a:gd name="T32" fmla="*/ 8 w 17"/>
              <a:gd name="T33" fmla="*/ 10 h 24"/>
              <a:gd name="T34" fmla="*/ 10 w 17"/>
              <a:gd name="T35" fmla="*/ 10 h 24"/>
              <a:gd name="T36" fmla="*/ 15 w 17"/>
              <a:gd name="T37" fmla="*/ 12 h 24"/>
              <a:gd name="T38" fmla="*/ 17 w 17"/>
              <a:gd name="T39" fmla="*/ 17 h 24"/>
              <a:gd name="T40" fmla="*/ 8 w 17"/>
              <a:gd name="T4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 h="24">
                <a:moveTo>
                  <a:pt x="8" y="24"/>
                </a:moveTo>
                <a:cubicBezTo>
                  <a:pt x="5" y="24"/>
                  <a:pt x="2" y="23"/>
                  <a:pt x="0" y="21"/>
                </a:cubicBezTo>
                <a:cubicBezTo>
                  <a:pt x="2" y="18"/>
                  <a:pt x="2" y="18"/>
                  <a:pt x="2" y="18"/>
                </a:cubicBezTo>
                <a:cubicBezTo>
                  <a:pt x="4" y="20"/>
                  <a:pt x="6" y="21"/>
                  <a:pt x="8" y="21"/>
                </a:cubicBezTo>
                <a:cubicBezTo>
                  <a:pt x="11" y="21"/>
                  <a:pt x="13" y="19"/>
                  <a:pt x="13" y="17"/>
                </a:cubicBezTo>
                <a:cubicBezTo>
                  <a:pt x="13" y="16"/>
                  <a:pt x="13" y="15"/>
                  <a:pt x="12" y="14"/>
                </a:cubicBezTo>
                <a:cubicBezTo>
                  <a:pt x="12" y="14"/>
                  <a:pt x="11" y="14"/>
                  <a:pt x="10" y="13"/>
                </a:cubicBezTo>
                <a:cubicBezTo>
                  <a:pt x="7" y="13"/>
                  <a:pt x="7" y="13"/>
                  <a:pt x="7" y="13"/>
                </a:cubicBezTo>
                <a:cubicBezTo>
                  <a:pt x="5" y="13"/>
                  <a:pt x="3" y="12"/>
                  <a:pt x="2" y="11"/>
                </a:cubicBezTo>
                <a:cubicBezTo>
                  <a:pt x="1" y="10"/>
                  <a:pt x="1" y="9"/>
                  <a:pt x="1" y="7"/>
                </a:cubicBezTo>
                <a:cubicBezTo>
                  <a:pt x="1" y="3"/>
                  <a:pt x="4" y="0"/>
                  <a:pt x="8" y="0"/>
                </a:cubicBezTo>
                <a:cubicBezTo>
                  <a:pt x="12" y="0"/>
                  <a:pt x="14" y="1"/>
                  <a:pt x="16" y="2"/>
                </a:cubicBezTo>
                <a:cubicBezTo>
                  <a:pt x="13" y="5"/>
                  <a:pt x="13" y="5"/>
                  <a:pt x="13" y="5"/>
                </a:cubicBezTo>
                <a:cubicBezTo>
                  <a:pt x="12" y="3"/>
                  <a:pt x="10" y="3"/>
                  <a:pt x="8" y="3"/>
                </a:cubicBezTo>
                <a:cubicBezTo>
                  <a:pt x="6" y="3"/>
                  <a:pt x="4" y="5"/>
                  <a:pt x="4" y="7"/>
                </a:cubicBezTo>
                <a:cubicBezTo>
                  <a:pt x="4" y="7"/>
                  <a:pt x="4" y="8"/>
                  <a:pt x="5" y="9"/>
                </a:cubicBezTo>
                <a:cubicBezTo>
                  <a:pt x="6" y="9"/>
                  <a:pt x="7" y="10"/>
                  <a:pt x="8" y="10"/>
                </a:cubicBezTo>
                <a:cubicBezTo>
                  <a:pt x="10" y="10"/>
                  <a:pt x="10" y="10"/>
                  <a:pt x="10" y="10"/>
                </a:cubicBezTo>
                <a:cubicBezTo>
                  <a:pt x="12" y="11"/>
                  <a:pt x="14" y="11"/>
                  <a:pt x="15" y="12"/>
                </a:cubicBezTo>
                <a:cubicBezTo>
                  <a:pt x="16" y="13"/>
                  <a:pt x="17" y="15"/>
                  <a:pt x="17" y="17"/>
                </a:cubicBezTo>
                <a:cubicBezTo>
                  <a:pt x="17" y="21"/>
                  <a:pt x="13" y="24"/>
                  <a:pt x="8" y="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8" name="Freeform 309"/>
          <p:cNvSpPr>
            <a:spLocks/>
          </p:cNvSpPr>
          <p:nvPr userDrawn="1"/>
        </p:nvSpPr>
        <p:spPr bwMode="auto">
          <a:xfrm>
            <a:off x="7221538" y="-6856140"/>
            <a:ext cx="263525" cy="184150"/>
          </a:xfrm>
          <a:custGeom>
            <a:avLst/>
            <a:gdLst>
              <a:gd name="T0" fmla="*/ 36 w 83"/>
              <a:gd name="T1" fmla="*/ 9 h 58"/>
              <a:gd name="T2" fmla="*/ 83 w 83"/>
              <a:gd name="T3" fmla="*/ 2 h 58"/>
              <a:gd name="T4" fmla="*/ 78 w 83"/>
              <a:gd name="T5" fmla="*/ 35 h 58"/>
              <a:gd name="T6" fmla="*/ 50 w 83"/>
              <a:gd name="T7" fmla="*/ 39 h 58"/>
              <a:gd name="T8" fmla="*/ 29 w 83"/>
              <a:gd name="T9" fmla="*/ 58 h 58"/>
              <a:gd name="T10" fmla="*/ 0 w 83"/>
              <a:gd name="T11" fmla="*/ 41 h 58"/>
              <a:gd name="T12" fmla="*/ 36 w 83"/>
              <a:gd name="T13" fmla="*/ 9 h 58"/>
            </a:gdLst>
            <a:ahLst/>
            <a:cxnLst>
              <a:cxn ang="0">
                <a:pos x="T0" y="T1"/>
              </a:cxn>
              <a:cxn ang="0">
                <a:pos x="T2" y="T3"/>
              </a:cxn>
              <a:cxn ang="0">
                <a:pos x="T4" y="T5"/>
              </a:cxn>
              <a:cxn ang="0">
                <a:pos x="T6" y="T7"/>
              </a:cxn>
              <a:cxn ang="0">
                <a:pos x="T8" y="T9"/>
              </a:cxn>
              <a:cxn ang="0">
                <a:pos x="T10" y="T11"/>
              </a:cxn>
              <a:cxn ang="0">
                <a:pos x="T12" y="T13"/>
              </a:cxn>
            </a:cxnLst>
            <a:rect l="0" t="0" r="r" b="b"/>
            <a:pathLst>
              <a:path w="83" h="58">
                <a:moveTo>
                  <a:pt x="36" y="9"/>
                </a:moveTo>
                <a:cubicBezTo>
                  <a:pt x="51" y="2"/>
                  <a:pt x="67" y="0"/>
                  <a:pt x="83" y="2"/>
                </a:cubicBezTo>
                <a:cubicBezTo>
                  <a:pt x="82" y="8"/>
                  <a:pt x="78" y="30"/>
                  <a:pt x="78" y="35"/>
                </a:cubicBezTo>
                <a:cubicBezTo>
                  <a:pt x="68" y="34"/>
                  <a:pt x="59" y="35"/>
                  <a:pt x="50" y="39"/>
                </a:cubicBezTo>
                <a:cubicBezTo>
                  <a:pt x="41" y="43"/>
                  <a:pt x="34" y="50"/>
                  <a:pt x="29" y="58"/>
                </a:cubicBezTo>
                <a:cubicBezTo>
                  <a:pt x="25" y="55"/>
                  <a:pt x="5" y="44"/>
                  <a:pt x="0" y="41"/>
                </a:cubicBezTo>
                <a:cubicBezTo>
                  <a:pt x="9" y="27"/>
                  <a:pt x="21" y="16"/>
                  <a:pt x="36"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9" name="Freeform 310"/>
          <p:cNvSpPr>
            <a:spLocks/>
          </p:cNvSpPr>
          <p:nvPr userDrawn="1"/>
        </p:nvSpPr>
        <p:spPr bwMode="auto">
          <a:xfrm>
            <a:off x="7208838" y="-6808515"/>
            <a:ext cx="488950" cy="488950"/>
          </a:xfrm>
          <a:custGeom>
            <a:avLst/>
            <a:gdLst>
              <a:gd name="T0" fmla="*/ 94 w 154"/>
              <a:gd name="T1" fmla="*/ 0 h 154"/>
              <a:gd name="T2" fmla="*/ 147 w 154"/>
              <a:gd name="T3" fmla="*/ 42 h 154"/>
              <a:gd name="T4" fmla="*/ 154 w 154"/>
              <a:gd name="T5" fmla="*/ 75 h 154"/>
              <a:gd name="T6" fmla="*/ 150 w 154"/>
              <a:gd name="T7" fmla="*/ 101 h 154"/>
              <a:gd name="T8" fmla="*/ 110 w 154"/>
              <a:gd name="T9" fmla="*/ 145 h 154"/>
              <a:gd name="T10" fmla="*/ 51 w 154"/>
              <a:gd name="T11" fmla="*/ 147 h 154"/>
              <a:gd name="T12" fmla="*/ 7 w 154"/>
              <a:gd name="T13" fmla="*/ 108 h 154"/>
              <a:gd name="T14" fmla="*/ 0 w 154"/>
              <a:gd name="T15" fmla="*/ 75 h 154"/>
              <a:gd name="T16" fmla="*/ 9 w 154"/>
              <a:gd name="T17" fmla="*/ 39 h 154"/>
              <a:gd name="T18" fmla="*/ 35 w 154"/>
              <a:gd name="T19" fmla="*/ 54 h 154"/>
              <a:gd name="T20" fmla="*/ 30 w 154"/>
              <a:gd name="T21" fmla="*/ 75 h 154"/>
              <a:gd name="T22" fmla="*/ 34 w 154"/>
              <a:gd name="T23" fmla="*/ 95 h 154"/>
              <a:gd name="T24" fmla="*/ 61 w 154"/>
              <a:gd name="T25" fmla="*/ 119 h 154"/>
              <a:gd name="T26" fmla="*/ 97 w 154"/>
              <a:gd name="T27" fmla="*/ 118 h 154"/>
              <a:gd name="T28" fmla="*/ 122 w 154"/>
              <a:gd name="T29" fmla="*/ 91 h 154"/>
              <a:gd name="T30" fmla="*/ 125 w 154"/>
              <a:gd name="T31" fmla="*/ 75 h 154"/>
              <a:gd name="T32" fmla="*/ 120 w 154"/>
              <a:gd name="T33" fmla="*/ 55 h 154"/>
              <a:gd name="T34" fmla="*/ 88 w 154"/>
              <a:gd name="T35" fmla="*/ 29 h 154"/>
              <a:gd name="T36" fmla="*/ 94 w 154"/>
              <a:gd name="T37"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4" h="154">
                <a:moveTo>
                  <a:pt x="94" y="0"/>
                </a:moveTo>
                <a:cubicBezTo>
                  <a:pt x="117" y="5"/>
                  <a:pt x="137" y="21"/>
                  <a:pt x="147" y="42"/>
                </a:cubicBezTo>
                <a:cubicBezTo>
                  <a:pt x="152" y="53"/>
                  <a:pt x="154" y="64"/>
                  <a:pt x="154" y="75"/>
                </a:cubicBezTo>
                <a:cubicBezTo>
                  <a:pt x="154" y="84"/>
                  <a:pt x="153" y="93"/>
                  <a:pt x="150" y="101"/>
                </a:cubicBezTo>
                <a:cubicBezTo>
                  <a:pt x="143" y="121"/>
                  <a:pt x="129" y="136"/>
                  <a:pt x="110" y="145"/>
                </a:cubicBezTo>
                <a:cubicBezTo>
                  <a:pt x="91" y="154"/>
                  <a:pt x="70" y="154"/>
                  <a:pt x="51" y="147"/>
                </a:cubicBezTo>
                <a:cubicBezTo>
                  <a:pt x="32" y="140"/>
                  <a:pt x="16" y="126"/>
                  <a:pt x="7" y="108"/>
                </a:cubicBezTo>
                <a:cubicBezTo>
                  <a:pt x="3" y="97"/>
                  <a:pt x="0" y="86"/>
                  <a:pt x="0" y="75"/>
                </a:cubicBezTo>
                <a:cubicBezTo>
                  <a:pt x="0" y="63"/>
                  <a:pt x="3" y="50"/>
                  <a:pt x="9" y="39"/>
                </a:cubicBezTo>
                <a:cubicBezTo>
                  <a:pt x="13" y="42"/>
                  <a:pt x="31" y="52"/>
                  <a:pt x="35" y="54"/>
                </a:cubicBezTo>
                <a:cubicBezTo>
                  <a:pt x="32" y="61"/>
                  <a:pt x="30" y="68"/>
                  <a:pt x="30" y="75"/>
                </a:cubicBezTo>
                <a:cubicBezTo>
                  <a:pt x="30" y="82"/>
                  <a:pt x="32" y="89"/>
                  <a:pt x="34" y="95"/>
                </a:cubicBezTo>
                <a:cubicBezTo>
                  <a:pt x="40" y="106"/>
                  <a:pt x="49" y="115"/>
                  <a:pt x="61" y="119"/>
                </a:cubicBezTo>
                <a:cubicBezTo>
                  <a:pt x="73" y="124"/>
                  <a:pt x="86" y="123"/>
                  <a:pt x="97" y="118"/>
                </a:cubicBezTo>
                <a:cubicBezTo>
                  <a:pt x="109" y="112"/>
                  <a:pt x="117" y="103"/>
                  <a:pt x="122" y="91"/>
                </a:cubicBezTo>
                <a:cubicBezTo>
                  <a:pt x="124" y="86"/>
                  <a:pt x="125" y="80"/>
                  <a:pt x="125" y="75"/>
                </a:cubicBezTo>
                <a:cubicBezTo>
                  <a:pt x="125" y="68"/>
                  <a:pt x="123" y="61"/>
                  <a:pt x="120" y="55"/>
                </a:cubicBezTo>
                <a:cubicBezTo>
                  <a:pt x="114" y="42"/>
                  <a:pt x="102" y="33"/>
                  <a:pt x="88" y="29"/>
                </a:cubicBezTo>
                <a:cubicBezTo>
                  <a:pt x="89" y="25"/>
                  <a:pt x="93" y="5"/>
                  <a:pt x="9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Tree>
    <p:extLst>
      <p:ext uri="{BB962C8B-B14F-4D97-AF65-F5344CB8AC3E}">
        <p14:creationId xmlns:p14="http://schemas.microsoft.com/office/powerpoint/2010/main" val="99989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BCC9EE-9FEE-5240-B714-83D961C6B91D}" type="datetime1">
              <a:rPr lang="en-GB" smtClean="0"/>
              <a:t>29/10/2018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90165BC-DBA7-4530-8926-81165AFC8D69}" type="slidenum">
              <a:rPr lang="en-GB" smtClean="0"/>
              <a:t>‹#›</a:t>
            </a:fld>
            <a:endParaRPr lang="en-GB" dirty="0"/>
          </a:p>
        </p:txBody>
      </p:sp>
    </p:spTree>
    <p:extLst>
      <p:ext uri="{BB962C8B-B14F-4D97-AF65-F5344CB8AC3E}">
        <p14:creationId xmlns:p14="http://schemas.microsoft.com/office/powerpoint/2010/main" val="336698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B45D20-9C7D-3C4D-AD09-4522603522E0}" type="datetime1">
              <a:rPr lang="en-GB" smtClean="0"/>
              <a:t>29/10/2018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90165BC-DBA7-4530-8926-81165AFC8D69}" type="slidenum">
              <a:rPr lang="en-GB" smtClean="0"/>
              <a:t>‹#›</a:t>
            </a:fld>
            <a:endParaRPr lang="en-GB" dirty="0"/>
          </a:p>
        </p:txBody>
      </p:sp>
    </p:spTree>
    <p:extLst>
      <p:ext uri="{BB962C8B-B14F-4D97-AF65-F5344CB8AC3E}">
        <p14:creationId xmlns:p14="http://schemas.microsoft.com/office/powerpoint/2010/main" val="403215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F82CB0-22F2-8241-8BFB-527AA7BC9705}" type="datetime1">
              <a:rPr lang="en-GB" smtClean="0"/>
              <a:t>29/10/2018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90165BC-DBA7-4530-8926-81165AFC8D69}" type="slidenum">
              <a:rPr lang="en-GB" smtClean="0"/>
              <a:t>‹#›</a:t>
            </a:fld>
            <a:endParaRPr lang="en-GB" dirty="0"/>
          </a:p>
        </p:txBody>
      </p:sp>
    </p:spTree>
    <p:extLst>
      <p:ext uri="{BB962C8B-B14F-4D97-AF65-F5344CB8AC3E}">
        <p14:creationId xmlns:p14="http://schemas.microsoft.com/office/powerpoint/2010/main" val="3110845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54AE03-B1BC-8F45-AC51-0374756ACD31}" type="datetime1">
              <a:rPr lang="en-GB" smtClean="0"/>
              <a:t>29/10/2018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90165BC-DBA7-4530-8926-81165AFC8D69}" type="slidenum">
              <a:rPr lang="en-GB" smtClean="0"/>
              <a:t>‹#›</a:t>
            </a:fld>
            <a:endParaRPr lang="en-GB" dirty="0"/>
          </a:p>
        </p:txBody>
      </p:sp>
    </p:spTree>
    <p:extLst>
      <p:ext uri="{BB962C8B-B14F-4D97-AF65-F5344CB8AC3E}">
        <p14:creationId xmlns:p14="http://schemas.microsoft.com/office/powerpoint/2010/main" val="243521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6097488"/>
            <a:ext cx="7092280" cy="7819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latin typeface="Arial" panose="020B0604020202020204" pitchFamily="34" charset="0"/>
              <a:cs typeface="Arial" panose="020B0604020202020204" pitchFamily="34" charset="0"/>
            </a:endParaRPr>
          </a:p>
        </p:txBody>
      </p:sp>
      <p:sp>
        <p:nvSpPr>
          <p:cNvPr id="8" name="Rectangle 7"/>
          <p:cNvSpPr/>
          <p:nvPr userDrawn="1"/>
        </p:nvSpPr>
        <p:spPr>
          <a:xfrm>
            <a:off x="0" y="4297288"/>
            <a:ext cx="9144000"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3E1DA3-7A4B-DC47-9197-1BF37638EEBF}" type="datetime1">
              <a:rPr lang="en-GB" smtClean="0"/>
              <a:t>29/10/2018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90165BC-DBA7-4530-8926-81165AFC8D69}" type="slidenum">
              <a:rPr lang="en-GB" smtClean="0"/>
              <a:t>‹#›</a:t>
            </a:fld>
            <a:endParaRPr lang="en-GB" dirty="0"/>
          </a:p>
        </p:txBody>
      </p:sp>
    </p:spTree>
    <p:extLst>
      <p:ext uri="{BB962C8B-B14F-4D97-AF65-F5344CB8AC3E}">
        <p14:creationId xmlns:p14="http://schemas.microsoft.com/office/powerpoint/2010/main" val="1768540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116632"/>
            <a:ext cx="9144000" cy="62646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a:endParaRPr>
          </a:p>
        </p:txBody>
      </p:sp>
      <p:sp>
        <p:nvSpPr>
          <p:cNvPr id="10" name="Rectangle 9"/>
          <p:cNvSpPr/>
          <p:nvPr userDrawn="1"/>
        </p:nvSpPr>
        <p:spPr>
          <a:xfrm>
            <a:off x="0" y="0"/>
            <a:ext cx="9144000" cy="6525344"/>
          </a:xfrm>
          <a:custGeom>
            <a:avLst/>
            <a:gdLst/>
            <a:ahLst/>
            <a:cxnLst/>
            <a:rect l="l" t="t" r="r" b="b"/>
            <a:pathLst>
              <a:path w="9144000" h="6525344">
                <a:moveTo>
                  <a:pt x="0" y="0"/>
                </a:moveTo>
                <a:lnTo>
                  <a:pt x="9144000" y="0"/>
                </a:lnTo>
                <a:lnTo>
                  <a:pt x="9144000" y="6525344"/>
                </a:lnTo>
                <a:lnTo>
                  <a:pt x="8789997" y="6525344"/>
                </a:lnTo>
                <a:lnTo>
                  <a:pt x="8789997" y="418000"/>
                </a:lnTo>
                <a:cubicBezTo>
                  <a:pt x="8789997" y="331097"/>
                  <a:pt x="8719548" y="260648"/>
                  <a:pt x="8632645" y="260648"/>
                </a:cubicBezTo>
                <a:lnTo>
                  <a:pt x="480881" y="260648"/>
                </a:lnTo>
                <a:cubicBezTo>
                  <a:pt x="393978" y="260648"/>
                  <a:pt x="323529" y="331097"/>
                  <a:pt x="323529" y="418000"/>
                </a:cubicBezTo>
                <a:lnTo>
                  <a:pt x="323529" y="6525344"/>
                </a:lnTo>
                <a:lnTo>
                  <a:pt x="0" y="652534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a:endParaRPr>
          </a:p>
        </p:txBody>
      </p:sp>
      <p:pic>
        <p:nvPicPr>
          <p:cNvPr id="8" name="Picture 310"/>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8722" b="28565"/>
          <a:stretch/>
        </p:blipFill>
        <p:spPr bwMode="auto">
          <a:xfrm>
            <a:off x="0" y="5047085"/>
            <a:ext cx="9153500" cy="1829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5324671E-5D6C-F84E-BD23-BA879CD3C30E}" type="datetime1">
              <a:rPr lang="en-GB" smtClean="0"/>
              <a:t>29/10/2018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90165BC-DBA7-4530-8926-81165AFC8D69}" type="slidenum">
              <a:rPr lang="en-GB" smtClean="0"/>
              <a:t>‹#›</a:t>
            </a:fld>
            <a:endParaRPr lang="en-GB" dirty="0"/>
          </a:p>
        </p:txBody>
      </p:sp>
      <p:sp>
        <p:nvSpPr>
          <p:cNvPr id="11" name="Freeform 10"/>
          <p:cNvSpPr/>
          <p:nvPr userDrawn="1"/>
        </p:nvSpPr>
        <p:spPr>
          <a:xfrm>
            <a:off x="107504" y="2348880"/>
            <a:ext cx="9036496" cy="2352675"/>
          </a:xfrm>
          <a:custGeom>
            <a:avLst/>
            <a:gdLst/>
            <a:ahLst/>
            <a:cxnLst/>
            <a:rect l="l" t="t" r="r" b="b"/>
            <a:pathLst>
              <a:path w="9036496" h="2352675">
                <a:moveTo>
                  <a:pt x="56366" y="0"/>
                </a:moveTo>
                <a:lnTo>
                  <a:pt x="9036496" y="454309"/>
                </a:lnTo>
                <a:lnTo>
                  <a:pt x="9036496" y="1642790"/>
                </a:lnTo>
                <a:lnTo>
                  <a:pt x="0" y="2352675"/>
                </a:lnTo>
                <a:lnTo>
                  <a:pt x="704570" y="1047750"/>
                </a:lnTo>
                <a:close/>
              </a:path>
            </a:pathLst>
          </a:custGeom>
          <a:solidFill>
            <a:schemeClr val="accent2"/>
          </a:solidFill>
          <a:ln>
            <a:noFill/>
          </a:ln>
          <a:effectLst>
            <a:outerShdw blurRad="177800" dist="1016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a:endParaRPr>
          </a:p>
        </p:txBody>
      </p:sp>
      <p:sp>
        <p:nvSpPr>
          <p:cNvPr id="2" name="Title 1"/>
          <p:cNvSpPr>
            <a:spLocks noGrp="1"/>
          </p:cNvSpPr>
          <p:nvPr>
            <p:ph type="title"/>
          </p:nvPr>
        </p:nvSpPr>
        <p:spPr>
          <a:xfrm>
            <a:off x="899591" y="2564905"/>
            <a:ext cx="7595121" cy="1641350"/>
          </a:xfrm>
        </p:spPr>
        <p:txBody>
          <a:bodyPr anchor="ctr"/>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4365104"/>
            <a:ext cx="7772400" cy="710556"/>
          </a:xfrm>
        </p:spPr>
        <p:txBody>
          <a:bodyPr anchor="b"/>
          <a:lstStyle>
            <a:lvl1pPr marL="0" indent="0" algn="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42178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6725E04-ED71-EE46-9EC5-60A0D6846E8C}" type="datetime1">
              <a:rPr lang="en-GB" smtClean="0"/>
              <a:t>29/10/2018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90165BC-DBA7-4530-8926-81165AFC8D69}" type="slidenum">
              <a:rPr lang="en-GB" smtClean="0"/>
              <a:t>‹#›</a:t>
            </a:fld>
            <a:endParaRPr lang="en-GB" dirty="0"/>
          </a:p>
        </p:txBody>
      </p:sp>
    </p:spTree>
    <p:extLst>
      <p:ext uri="{BB962C8B-B14F-4D97-AF65-F5344CB8AC3E}">
        <p14:creationId xmlns:p14="http://schemas.microsoft.com/office/powerpoint/2010/main" val="375880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55F86A8-1985-864D-9DF0-9B01420AC2A8}" type="datetime1">
              <a:rPr lang="en-GB" smtClean="0"/>
              <a:t>29/10/2018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90165BC-DBA7-4530-8926-81165AFC8D69}" type="slidenum">
              <a:rPr lang="en-GB" smtClean="0"/>
              <a:t>‹#›</a:t>
            </a:fld>
            <a:endParaRPr lang="en-GB" dirty="0"/>
          </a:p>
        </p:txBody>
      </p:sp>
    </p:spTree>
    <p:extLst>
      <p:ext uri="{BB962C8B-B14F-4D97-AF65-F5344CB8AC3E}">
        <p14:creationId xmlns:p14="http://schemas.microsoft.com/office/powerpoint/2010/main" val="1569498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98912C-97FF-C04B-BFF0-5332DB88D728}" type="datetime1">
              <a:rPr lang="en-GB" smtClean="0"/>
              <a:t>29/10/2018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90165BC-DBA7-4530-8926-81165AFC8D69}" type="slidenum">
              <a:rPr lang="en-GB" smtClean="0"/>
              <a:t>‹#›</a:t>
            </a:fld>
            <a:endParaRPr lang="en-GB" dirty="0"/>
          </a:p>
        </p:txBody>
      </p:sp>
    </p:spTree>
    <p:extLst>
      <p:ext uri="{BB962C8B-B14F-4D97-AF65-F5344CB8AC3E}">
        <p14:creationId xmlns:p14="http://schemas.microsoft.com/office/powerpoint/2010/main" val="246847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612D8-30AF-534C-BCB6-285E71E379E3}" type="datetime1">
              <a:rPr lang="en-GB" smtClean="0"/>
              <a:t>29/10/2018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90165BC-DBA7-4530-8926-81165AFC8D69}" type="slidenum">
              <a:rPr lang="en-GB" smtClean="0"/>
              <a:t>‹#›</a:t>
            </a:fld>
            <a:endParaRPr lang="en-GB" dirty="0"/>
          </a:p>
        </p:txBody>
      </p:sp>
    </p:spTree>
    <p:extLst>
      <p:ext uri="{BB962C8B-B14F-4D97-AF65-F5344CB8AC3E}">
        <p14:creationId xmlns:p14="http://schemas.microsoft.com/office/powerpoint/2010/main" val="262081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6EF94-3690-1547-9E32-846EA774D302}" type="datetime1">
              <a:rPr lang="en-GB" smtClean="0"/>
              <a:t>29/10/2018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90165BC-DBA7-4530-8926-81165AFC8D69}" type="slidenum">
              <a:rPr lang="en-GB" smtClean="0"/>
              <a:t>‹#›</a:t>
            </a:fld>
            <a:endParaRPr lang="en-GB" dirty="0"/>
          </a:p>
        </p:txBody>
      </p:sp>
    </p:spTree>
    <p:extLst>
      <p:ext uri="{BB962C8B-B14F-4D97-AF65-F5344CB8AC3E}">
        <p14:creationId xmlns:p14="http://schemas.microsoft.com/office/powerpoint/2010/main" val="119745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l="545" t="2802" r="1363" b="78652"/>
          <a:stretch/>
        </p:blipFill>
        <p:spPr bwMode="auto">
          <a:xfrm>
            <a:off x="0" y="101599"/>
            <a:ext cx="9144000" cy="1306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10"/>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l="8722" b="28565"/>
          <a:stretch/>
        </p:blipFill>
        <p:spPr bwMode="auto">
          <a:xfrm>
            <a:off x="0" y="5047085"/>
            <a:ext cx="9153500" cy="1829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42210" y="446692"/>
            <a:ext cx="8229600" cy="594916"/>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573234" y="5756623"/>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1FB2BE00-5E3F-B247-A3B0-79D1FDF41757}" type="datetime1">
              <a:rPr lang="en-GB" smtClean="0"/>
              <a:pPr/>
              <a:t>29/10/2018</a:t>
            </a:fld>
            <a:endParaRPr lang="en-GB" dirty="0"/>
          </a:p>
        </p:txBody>
      </p:sp>
      <p:sp>
        <p:nvSpPr>
          <p:cNvPr id="5" name="Footer Placeholder 4"/>
          <p:cNvSpPr>
            <a:spLocks noGrp="1"/>
          </p:cNvSpPr>
          <p:nvPr>
            <p:ph type="ftr" sz="quarter" idx="3"/>
          </p:nvPr>
        </p:nvSpPr>
        <p:spPr>
          <a:xfrm>
            <a:off x="107504" y="6597352"/>
            <a:ext cx="4032448" cy="229129"/>
          </a:xfrm>
          <a:prstGeom prst="rect">
            <a:avLst/>
          </a:prstGeom>
          <a:solidFill>
            <a:schemeClr val="tx1">
              <a:alpha val="27000"/>
            </a:schemeClr>
          </a:solidFill>
        </p:spPr>
        <p:txBody>
          <a:bodyPr vert="horz" lIns="91440" tIns="45720" rIns="91440" bIns="45720" rtlCol="0" anchor="ctr"/>
          <a:lstStyle>
            <a:lvl1pPr algn="l">
              <a:defRPr sz="1200">
                <a:solidFill>
                  <a:schemeClr val="bg1"/>
                </a:solidFill>
                <a:latin typeface="Arial"/>
              </a:defRPr>
            </a:lvl1pPr>
          </a:lstStyle>
          <a:p>
            <a:endParaRPr lang="en-GB" dirty="0"/>
          </a:p>
        </p:txBody>
      </p:sp>
      <p:sp>
        <p:nvSpPr>
          <p:cNvPr id="6" name="Slide Number Placeholder 5"/>
          <p:cNvSpPr>
            <a:spLocks noGrp="1"/>
          </p:cNvSpPr>
          <p:nvPr>
            <p:ph type="sldNum" sz="quarter" idx="4"/>
          </p:nvPr>
        </p:nvSpPr>
        <p:spPr>
          <a:xfrm>
            <a:off x="8763454" y="5735666"/>
            <a:ext cx="390020" cy="365125"/>
          </a:xfrm>
          <a:prstGeom prst="rect">
            <a:avLst/>
          </a:prstGeom>
        </p:spPr>
        <p:txBody>
          <a:bodyPr vert="horz" lIns="91440" tIns="45720" rIns="91440" bIns="45720" rtlCol="0" anchor="ctr"/>
          <a:lstStyle>
            <a:lvl1pPr algn="r">
              <a:defRPr sz="1200">
                <a:solidFill>
                  <a:schemeClr val="accent1"/>
                </a:solidFill>
                <a:latin typeface="Arial"/>
              </a:defRPr>
            </a:lvl1pPr>
          </a:lstStyle>
          <a:p>
            <a:fld id="{490165BC-DBA7-4530-8926-81165AFC8D69}" type="slidenum">
              <a:rPr lang="en-GB" smtClean="0"/>
              <a:pPr/>
              <a:t>‹#›</a:t>
            </a:fld>
            <a:endParaRPr lang="en-GB" dirty="0"/>
          </a:p>
        </p:txBody>
      </p:sp>
    </p:spTree>
    <p:extLst>
      <p:ext uri="{BB962C8B-B14F-4D97-AF65-F5344CB8AC3E}">
        <p14:creationId xmlns:p14="http://schemas.microsoft.com/office/powerpoint/2010/main" val="1971782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2800" kern="1200">
          <a:solidFill>
            <a:schemeClr val="bg1"/>
          </a:solidFill>
          <a:latin typeface="Arial"/>
          <a:ea typeface="+mj-ea"/>
          <a:cs typeface="+mj-cs"/>
        </a:defRPr>
      </a:lvl1pPr>
    </p:titleStyle>
    <p:bodyStyle>
      <a:lvl1pPr marL="179388" indent="-179388" algn="l" defTabSz="914400" rtl="0" eaLnBrk="1" latinLnBrk="0" hangingPunct="1">
        <a:spcBef>
          <a:spcPct val="20000"/>
        </a:spcBef>
        <a:buClr>
          <a:schemeClr val="accent2"/>
        </a:buClr>
        <a:buFont typeface="Arial" panose="020B0604020202020204" pitchFamily="34" charset="0"/>
        <a:buChar char="•"/>
        <a:defRPr sz="2800" kern="1200">
          <a:solidFill>
            <a:schemeClr val="accent1"/>
          </a:solidFill>
          <a:latin typeface="Arial"/>
          <a:ea typeface="+mn-ea"/>
          <a:cs typeface="+mn-cs"/>
        </a:defRPr>
      </a:lvl1pPr>
      <a:lvl2pPr marL="742950" indent="-285750" algn="l" defTabSz="914400" rtl="0" eaLnBrk="1" latinLnBrk="0" hangingPunct="1">
        <a:spcBef>
          <a:spcPct val="20000"/>
        </a:spcBef>
        <a:buClr>
          <a:schemeClr val="accent2"/>
        </a:buClr>
        <a:buFont typeface="Arial" panose="020B0604020202020204" pitchFamily="34" charset="0"/>
        <a:buChar char="–"/>
        <a:defRPr sz="2400" kern="1200">
          <a:solidFill>
            <a:schemeClr val="accent1"/>
          </a:solidFill>
          <a:latin typeface="Arial"/>
          <a:ea typeface="+mn-ea"/>
          <a:cs typeface="+mn-cs"/>
        </a:defRPr>
      </a:lvl2pPr>
      <a:lvl3pPr marL="1143000" indent="-228600" algn="l" defTabSz="914400" rtl="0" eaLnBrk="1" latinLnBrk="0" hangingPunct="1">
        <a:spcBef>
          <a:spcPct val="20000"/>
        </a:spcBef>
        <a:buClr>
          <a:schemeClr val="accent2"/>
        </a:buClr>
        <a:buFont typeface="Arial" panose="020B0604020202020204" pitchFamily="34" charset="0"/>
        <a:buChar char="•"/>
        <a:defRPr sz="2000" kern="1200">
          <a:solidFill>
            <a:schemeClr val="accent1"/>
          </a:solidFill>
          <a:latin typeface="Arial"/>
          <a:ea typeface="+mn-ea"/>
          <a:cs typeface="+mn-cs"/>
        </a:defRPr>
      </a:lvl3pPr>
      <a:lvl4pPr marL="1600200" indent="-228600" algn="l" defTabSz="914400" rtl="0" eaLnBrk="1" latinLnBrk="0" hangingPunct="1">
        <a:spcBef>
          <a:spcPct val="20000"/>
        </a:spcBef>
        <a:buClr>
          <a:schemeClr val="accent2"/>
        </a:buClr>
        <a:buFont typeface="Arial" panose="020B0604020202020204" pitchFamily="34" charset="0"/>
        <a:buChar char="–"/>
        <a:defRPr sz="1800" kern="1200">
          <a:solidFill>
            <a:schemeClr val="accent1"/>
          </a:solidFill>
          <a:latin typeface="Arial"/>
          <a:ea typeface="+mn-ea"/>
          <a:cs typeface="+mn-cs"/>
        </a:defRPr>
      </a:lvl4pPr>
      <a:lvl5pPr marL="2057400" indent="-228600" algn="l" defTabSz="914400" rtl="0" eaLnBrk="1" latinLnBrk="0" hangingPunct="1">
        <a:spcBef>
          <a:spcPct val="20000"/>
        </a:spcBef>
        <a:buClr>
          <a:schemeClr val="accent2"/>
        </a:buClr>
        <a:buFont typeface="Arial" panose="020B0604020202020204" pitchFamily="34" charset="0"/>
        <a:buChar char="»"/>
        <a:defRPr sz="1800" kern="1200">
          <a:solidFill>
            <a:schemeClr val="accent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dirty="0" smtClean="0"/>
              <a:t>Wales &amp; West Utilities</a:t>
            </a:r>
            <a:br>
              <a:rPr lang="en-GB" sz="3200" dirty="0" smtClean="0"/>
            </a:br>
            <a:r>
              <a:rPr lang="en-GB" sz="3200" dirty="0" smtClean="0"/>
              <a:t>Mod 0671 User Commitment</a:t>
            </a:r>
            <a:endParaRPr lang="en-GB" sz="3200" dirty="0"/>
          </a:p>
        </p:txBody>
      </p:sp>
      <p:sp>
        <p:nvSpPr>
          <p:cNvPr id="3" name="Subtitle 2"/>
          <p:cNvSpPr>
            <a:spLocks noGrp="1"/>
          </p:cNvSpPr>
          <p:nvPr>
            <p:ph type="subTitle" idx="1"/>
          </p:nvPr>
        </p:nvSpPr>
        <p:spPr/>
        <p:txBody>
          <a:bodyPr>
            <a:normAutofit/>
          </a:bodyPr>
          <a:lstStyle/>
          <a:p>
            <a:endParaRPr lang="en-GB" dirty="0"/>
          </a:p>
        </p:txBody>
      </p:sp>
      <p:sp>
        <p:nvSpPr>
          <p:cNvPr id="4" name="Slide Number Placeholder 3"/>
          <p:cNvSpPr>
            <a:spLocks noGrp="1"/>
          </p:cNvSpPr>
          <p:nvPr>
            <p:ph type="sldNum" sz="quarter" idx="12"/>
          </p:nvPr>
        </p:nvSpPr>
        <p:spPr/>
        <p:txBody>
          <a:bodyPr/>
          <a:lstStyle/>
          <a:p>
            <a:fld id="{490165BC-DBA7-4530-8926-81165AFC8D69}" type="slidenum">
              <a:rPr lang="en-GB" smtClean="0"/>
              <a:t>1</a:t>
            </a:fld>
            <a:endParaRPr lang="en-GB" dirty="0"/>
          </a:p>
        </p:txBody>
      </p:sp>
      <p:sp>
        <p:nvSpPr>
          <p:cNvPr id="5" name="Subtitle 2"/>
          <p:cNvSpPr txBox="1">
            <a:spLocks/>
          </p:cNvSpPr>
          <p:nvPr/>
        </p:nvSpPr>
        <p:spPr>
          <a:xfrm>
            <a:off x="6876256" y="332656"/>
            <a:ext cx="1656184" cy="432048"/>
          </a:xfrm>
          <a:prstGeom prst="rect">
            <a:avLst/>
          </a:prstGeom>
        </p:spPr>
        <p:txBody>
          <a:bodyPr vert="horz" lIns="91440" tIns="45720" rIns="91440" bIns="45720" rtlCol="0" anchor="ctr">
            <a:normAutofit fontScale="70000" lnSpcReduction="20000"/>
          </a:bodyPr>
          <a:lstStyle>
            <a:lvl1pPr marL="0" indent="0" algn="ctr" defTabSz="914400" rtl="0" eaLnBrk="1" latinLnBrk="0" hangingPunct="1">
              <a:spcBef>
                <a:spcPct val="20000"/>
              </a:spcBef>
              <a:buClr>
                <a:schemeClr val="accent2"/>
              </a:buClr>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spcBef>
                <a:spcPct val="20000"/>
              </a:spcBef>
              <a:buClr>
                <a:schemeClr val="accent2"/>
              </a:buClr>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2"/>
              </a:buClr>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2"/>
              </a:buClr>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2"/>
              </a:buClr>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sz="1800" dirty="0" smtClean="0">
                <a:latin typeface="Arial"/>
              </a:rPr>
              <a:t>1</a:t>
            </a:r>
            <a:r>
              <a:rPr lang="en-GB" sz="1800" baseline="30000" dirty="0" smtClean="0">
                <a:latin typeface="Arial"/>
              </a:rPr>
              <a:t>st</a:t>
            </a:r>
            <a:r>
              <a:rPr lang="en-GB" sz="1800" dirty="0" smtClean="0">
                <a:latin typeface="Arial"/>
              </a:rPr>
              <a:t> November 2018</a:t>
            </a:r>
            <a:endParaRPr lang="en-GB" sz="1800" dirty="0">
              <a:latin typeface="Arial"/>
            </a:endParaRPr>
          </a:p>
        </p:txBody>
      </p:sp>
    </p:spTree>
    <p:extLst>
      <p:ext uri="{BB962C8B-B14F-4D97-AF65-F5344CB8AC3E}">
        <p14:creationId xmlns:p14="http://schemas.microsoft.com/office/powerpoint/2010/main" val="196981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Background</a:t>
            </a:r>
            <a:endParaRPr lang="en-GB" dirty="0"/>
          </a:p>
        </p:txBody>
      </p:sp>
      <p:sp>
        <p:nvSpPr>
          <p:cNvPr id="5" name="Content Placeholder 4"/>
          <p:cNvSpPr>
            <a:spLocks noGrp="1"/>
          </p:cNvSpPr>
          <p:nvPr>
            <p:ph idx="1"/>
          </p:nvPr>
        </p:nvSpPr>
        <p:spPr>
          <a:xfrm>
            <a:off x="457200" y="1268760"/>
            <a:ext cx="8507288" cy="4857403"/>
          </a:xfrm>
        </p:spPr>
        <p:txBody>
          <a:bodyPr>
            <a:normAutofit/>
          </a:bodyPr>
          <a:lstStyle/>
          <a:p>
            <a:r>
              <a:rPr lang="en-GB" sz="2000" dirty="0" smtClean="0">
                <a:solidFill>
                  <a:schemeClr val="tx1"/>
                </a:solidFill>
              </a:rPr>
              <a:t>The current process allows a User to request additional Firm Exit Capacity</a:t>
            </a:r>
          </a:p>
          <a:p>
            <a:r>
              <a:rPr lang="en-GB" sz="2000" dirty="0" smtClean="0">
                <a:solidFill>
                  <a:schemeClr val="tx1"/>
                </a:solidFill>
              </a:rPr>
              <a:t>It also allows a User to reduce its Exit Capacity</a:t>
            </a:r>
          </a:p>
          <a:p>
            <a:r>
              <a:rPr lang="en-GB" sz="2000" dirty="0" smtClean="0">
                <a:solidFill>
                  <a:schemeClr val="tx1"/>
                </a:solidFill>
              </a:rPr>
              <a:t>When an increase is request that would result in NTS having to release additional Incremental Obligated Exit Capacity then NTS can consider substitution (Exit Capacity Substitution and Revision Methodology Statement paragraph 32)</a:t>
            </a:r>
          </a:p>
        </p:txBody>
      </p:sp>
      <p:sp>
        <p:nvSpPr>
          <p:cNvPr id="2" name="Slide Number Placeholder 1"/>
          <p:cNvSpPr>
            <a:spLocks noGrp="1"/>
          </p:cNvSpPr>
          <p:nvPr>
            <p:ph type="sldNum" sz="quarter" idx="12"/>
          </p:nvPr>
        </p:nvSpPr>
        <p:spPr/>
        <p:txBody>
          <a:bodyPr/>
          <a:lstStyle/>
          <a:p>
            <a:fld id="{490165BC-DBA7-4530-8926-81165AFC8D69}" type="slidenum">
              <a:rPr lang="en-GB" smtClean="0"/>
              <a:t>2</a:t>
            </a:fld>
            <a:endParaRPr lang="en-GB" dirty="0"/>
          </a:p>
        </p:txBody>
      </p:sp>
    </p:spTree>
    <p:extLst>
      <p:ext uri="{BB962C8B-B14F-4D97-AF65-F5344CB8AC3E}">
        <p14:creationId xmlns:p14="http://schemas.microsoft.com/office/powerpoint/2010/main" val="815544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problem</a:t>
            </a:r>
            <a:endParaRPr lang="en-GB" dirty="0"/>
          </a:p>
        </p:txBody>
      </p:sp>
      <p:sp>
        <p:nvSpPr>
          <p:cNvPr id="5" name="Content Placeholder 4"/>
          <p:cNvSpPr>
            <a:spLocks noGrp="1"/>
          </p:cNvSpPr>
          <p:nvPr>
            <p:ph idx="1"/>
          </p:nvPr>
        </p:nvSpPr>
        <p:spPr>
          <a:xfrm>
            <a:off x="457200" y="1268760"/>
            <a:ext cx="8507288" cy="4857403"/>
          </a:xfrm>
        </p:spPr>
        <p:txBody>
          <a:bodyPr>
            <a:normAutofit/>
          </a:bodyPr>
          <a:lstStyle/>
          <a:p>
            <a:r>
              <a:rPr lang="en-GB" sz="2000" dirty="0">
                <a:solidFill>
                  <a:schemeClr val="tx1"/>
                </a:solidFill>
              </a:rPr>
              <a:t>There are two problems </a:t>
            </a:r>
          </a:p>
          <a:p>
            <a:pPr lvl="1"/>
            <a:r>
              <a:rPr lang="en-GB" sz="1600" dirty="0">
                <a:solidFill>
                  <a:schemeClr val="tx1"/>
                </a:solidFill>
              </a:rPr>
              <a:t>A User cannot suggest </a:t>
            </a:r>
            <a:r>
              <a:rPr lang="en-GB" sz="1600" dirty="0" smtClean="0">
                <a:solidFill>
                  <a:schemeClr val="tx1"/>
                </a:solidFill>
              </a:rPr>
              <a:t>a flow exchange </a:t>
            </a:r>
            <a:r>
              <a:rPr lang="en-GB" sz="1600" dirty="0">
                <a:solidFill>
                  <a:schemeClr val="tx1"/>
                </a:solidFill>
              </a:rPr>
              <a:t>between two offtakes it has to request an increase and decrease separately, the process doesn’t really allow for Users who want to optimise for commercial or operational </a:t>
            </a:r>
            <a:r>
              <a:rPr lang="en-GB" sz="1600" dirty="0" smtClean="0">
                <a:solidFill>
                  <a:schemeClr val="tx1"/>
                </a:solidFill>
              </a:rPr>
              <a:t>reasons.  These may will be between two adjacent offtakes on the same leg of the NTS.</a:t>
            </a:r>
            <a:endParaRPr lang="en-GB" sz="1600" dirty="0">
              <a:solidFill>
                <a:schemeClr val="tx1"/>
              </a:solidFill>
            </a:endParaRPr>
          </a:p>
          <a:p>
            <a:pPr lvl="1"/>
            <a:r>
              <a:rPr lang="en-GB" sz="1600" dirty="0">
                <a:solidFill>
                  <a:schemeClr val="tx1"/>
                </a:solidFill>
              </a:rPr>
              <a:t>User commitment remains at an offtake even if the capacity has moved to another </a:t>
            </a:r>
            <a:r>
              <a:rPr lang="en-GB" sz="1600" dirty="0" smtClean="0">
                <a:solidFill>
                  <a:schemeClr val="tx1"/>
                </a:solidFill>
              </a:rPr>
              <a:t>offtake</a:t>
            </a:r>
          </a:p>
          <a:p>
            <a:r>
              <a:rPr lang="en-GB" sz="2000" dirty="0" smtClean="0">
                <a:solidFill>
                  <a:schemeClr val="tx1"/>
                </a:solidFill>
              </a:rPr>
              <a:t>These mean that it is both risky and probably not commercially viable to try and move Firm Exit Capacity between offtakes</a:t>
            </a:r>
          </a:p>
          <a:p>
            <a:r>
              <a:rPr lang="en-GB" sz="2000" dirty="0" smtClean="0">
                <a:solidFill>
                  <a:schemeClr val="tx1"/>
                </a:solidFill>
              </a:rPr>
              <a:t>The first problem could be solved by a new process </a:t>
            </a:r>
          </a:p>
          <a:p>
            <a:r>
              <a:rPr lang="en-GB" sz="2000" dirty="0" smtClean="0">
                <a:solidFill>
                  <a:schemeClr val="tx1"/>
                </a:solidFill>
              </a:rPr>
              <a:t>The second problem could be solved by changes to the User Commitment </a:t>
            </a:r>
            <a:r>
              <a:rPr lang="en-GB" sz="2000" dirty="0" smtClean="0">
                <a:solidFill>
                  <a:schemeClr val="tx1"/>
                </a:solidFill>
              </a:rPr>
              <a:t>regime for flow exchanges</a:t>
            </a:r>
          </a:p>
          <a:p>
            <a:pPr lvl="1"/>
            <a:r>
              <a:rPr lang="en-GB" sz="1600" dirty="0" smtClean="0">
                <a:solidFill>
                  <a:schemeClr val="tx1"/>
                </a:solidFill>
              </a:rPr>
              <a:t>We are not proposing a fundamental review of User Commitment</a:t>
            </a:r>
          </a:p>
          <a:p>
            <a:pPr lvl="1"/>
            <a:endParaRPr lang="en-GB" sz="1600" dirty="0">
              <a:solidFill>
                <a:schemeClr val="tx1"/>
              </a:solidFill>
            </a:endParaRPr>
          </a:p>
        </p:txBody>
      </p:sp>
      <p:sp>
        <p:nvSpPr>
          <p:cNvPr id="2" name="Slide Number Placeholder 1"/>
          <p:cNvSpPr>
            <a:spLocks noGrp="1"/>
          </p:cNvSpPr>
          <p:nvPr>
            <p:ph type="sldNum" sz="quarter" idx="12"/>
          </p:nvPr>
        </p:nvSpPr>
        <p:spPr/>
        <p:txBody>
          <a:bodyPr/>
          <a:lstStyle/>
          <a:p>
            <a:fld id="{490165BC-DBA7-4530-8926-81165AFC8D69}" type="slidenum">
              <a:rPr lang="en-GB" smtClean="0"/>
              <a:t>3</a:t>
            </a:fld>
            <a:endParaRPr lang="en-GB" dirty="0"/>
          </a:p>
        </p:txBody>
      </p:sp>
    </p:spTree>
    <p:extLst>
      <p:ext uri="{BB962C8B-B14F-4D97-AF65-F5344CB8AC3E}">
        <p14:creationId xmlns:p14="http://schemas.microsoft.com/office/powerpoint/2010/main" val="64579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process</a:t>
            </a:r>
            <a:endParaRPr lang="en-US" dirty="0"/>
          </a:p>
        </p:txBody>
      </p:sp>
      <p:sp>
        <p:nvSpPr>
          <p:cNvPr id="3" name="Content Placeholder 2"/>
          <p:cNvSpPr>
            <a:spLocks noGrp="1"/>
          </p:cNvSpPr>
          <p:nvPr>
            <p:ph idx="1"/>
          </p:nvPr>
        </p:nvSpPr>
        <p:spPr/>
        <p:txBody>
          <a:bodyPr>
            <a:normAutofit/>
          </a:bodyPr>
          <a:lstStyle/>
          <a:p>
            <a:r>
              <a:rPr lang="en-US" sz="2000" dirty="0" smtClean="0">
                <a:solidFill>
                  <a:schemeClr val="tx1"/>
                </a:solidFill>
              </a:rPr>
              <a:t>The User would be able to propose a capacity exchange between two offtakes during July to September window</a:t>
            </a:r>
          </a:p>
          <a:p>
            <a:r>
              <a:rPr lang="en-US" sz="2000" dirty="0" smtClean="0">
                <a:solidFill>
                  <a:schemeClr val="tx1"/>
                </a:solidFill>
              </a:rPr>
              <a:t>NTS would analyze this to see if it was possible without additional NTS investment</a:t>
            </a:r>
          </a:p>
          <a:p>
            <a:r>
              <a:rPr lang="en-US" sz="2000" dirty="0" smtClean="0">
                <a:solidFill>
                  <a:schemeClr val="tx1"/>
                </a:solidFill>
              </a:rPr>
              <a:t>If so then any existing User Commitment would move with the capacity exchange</a:t>
            </a:r>
            <a:endParaRPr lang="en-US" sz="2000" dirty="0" smtClean="0">
              <a:solidFill>
                <a:schemeClr val="tx1"/>
              </a:solidFill>
            </a:endParaRPr>
          </a:p>
        </p:txBody>
      </p:sp>
      <p:sp>
        <p:nvSpPr>
          <p:cNvPr id="4" name="Slide Number Placeholder 3"/>
          <p:cNvSpPr>
            <a:spLocks noGrp="1"/>
          </p:cNvSpPr>
          <p:nvPr>
            <p:ph type="sldNum" sz="quarter" idx="12"/>
          </p:nvPr>
        </p:nvSpPr>
        <p:spPr/>
        <p:txBody>
          <a:bodyPr/>
          <a:lstStyle/>
          <a:p>
            <a:fld id="{490165BC-DBA7-4530-8926-81165AFC8D69}" type="slidenum">
              <a:rPr lang="en-GB" smtClean="0"/>
              <a:t>4</a:t>
            </a:fld>
            <a:endParaRPr lang="en-GB" dirty="0"/>
          </a:p>
        </p:txBody>
      </p:sp>
    </p:spTree>
    <p:extLst>
      <p:ext uri="{BB962C8B-B14F-4D97-AF65-F5344CB8AC3E}">
        <p14:creationId xmlns:p14="http://schemas.microsoft.com/office/powerpoint/2010/main" val="1156954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User commitment</a:t>
            </a:r>
            <a:endParaRPr lang="en-US" dirty="0"/>
          </a:p>
        </p:txBody>
      </p:sp>
      <p:sp>
        <p:nvSpPr>
          <p:cNvPr id="3" name="Content Placeholder 2"/>
          <p:cNvSpPr>
            <a:spLocks noGrp="1"/>
          </p:cNvSpPr>
          <p:nvPr>
            <p:ph idx="1"/>
          </p:nvPr>
        </p:nvSpPr>
        <p:spPr/>
        <p:txBody>
          <a:bodyPr>
            <a:normAutofit/>
          </a:bodyPr>
          <a:lstStyle/>
          <a:p>
            <a:r>
              <a:rPr lang="en-US" sz="2000" dirty="0" smtClean="0">
                <a:solidFill>
                  <a:schemeClr val="tx1"/>
                </a:solidFill>
              </a:rPr>
              <a:t>If </a:t>
            </a:r>
            <a:r>
              <a:rPr lang="en-GB" sz="2000" dirty="0">
                <a:solidFill>
                  <a:schemeClr val="tx1"/>
                </a:solidFill>
              </a:rPr>
              <a:t>Incremental Obligated Exit Capacity </a:t>
            </a:r>
            <a:r>
              <a:rPr lang="en-GB" sz="2000" dirty="0" smtClean="0">
                <a:solidFill>
                  <a:schemeClr val="tx1"/>
                </a:solidFill>
              </a:rPr>
              <a:t>is provided then the User Commitment applies to the whole of the Firm Exit Capacity at that offtake.</a:t>
            </a:r>
          </a:p>
          <a:p>
            <a:r>
              <a:rPr lang="en-GB" sz="2000" dirty="0" smtClean="0">
                <a:solidFill>
                  <a:schemeClr val="tx1"/>
                </a:solidFill>
              </a:rPr>
              <a:t>This can rapidly build up into a big User Commitment that means a User gets no benefit from offering Firm Exit Capacity reductions because they still have to pay the User Commitment.  This potentially leads to inefficient hoarding of capacity meaning other Users cannot make use of it.</a:t>
            </a:r>
            <a:endParaRPr lang="en-US" sz="2000" dirty="0" smtClean="0">
              <a:solidFill>
                <a:schemeClr val="tx1"/>
              </a:solidFill>
            </a:endParaRPr>
          </a:p>
        </p:txBody>
      </p:sp>
      <p:sp>
        <p:nvSpPr>
          <p:cNvPr id="4" name="Slide Number Placeholder 3"/>
          <p:cNvSpPr>
            <a:spLocks noGrp="1"/>
          </p:cNvSpPr>
          <p:nvPr>
            <p:ph type="sldNum" sz="quarter" idx="12"/>
          </p:nvPr>
        </p:nvSpPr>
        <p:spPr/>
        <p:txBody>
          <a:bodyPr/>
          <a:lstStyle/>
          <a:p>
            <a:fld id="{490165BC-DBA7-4530-8926-81165AFC8D69}" type="slidenum">
              <a:rPr lang="en-GB" smtClean="0"/>
              <a:t>5</a:t>
            </a:fld>
            <a:endParaRPr lang="en-GB" dirty="0"/>
          </a:p>
        </p:txBody>
      </p:sp>
    </p:spTree>
    <p:extLst>
      <p:ext uri="{BB962C8B-B14F-4D97-AF65-F5344CB8AC3E}">
        <p14:creationId xmlns:p14="http://schemas.microsoft.com/office/powerpoint/2010/main" val="46840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User commitment an example 2018</a:t>
            </a:r>
            <a:endParaRPr lang="en-US" dirty="0"/>
          </a:p>
        </p:txBody>
      </p:sp>
      <p:graphicFrame>
        <p:nvGraphicFramePr>
          <p:cNvPr id="7" name="Content Placeholder 6"/>
          <p:cNvGraphicFramePr>
            <a:graphicFrameLocks noGrp="1"/>
          </p:cNvGraphicFramePr>
          <p:nvPr>
            <p:ph idx="1"/>
          </p:nvPr>
        </p:nvGraphicFramePr>
        <p:xfrm>
          <a:off x="457197" y="2566603"/>
          <a:ext cx="8229606" cy="2261369"/>
        </p:xfrm>
        <a:graphic>
          <a:graphicData uri="http://schemas.openxmlformats.org/drawingml/2006/table">
            <a:tbl>
              <a:tblPr/>
              <a:tblGrid>
                <a:gridCol w="567967"/>
                <a:gridCol w="692209"/>
                <a:gridCol w="567967"/>
                <a:gridCol w="567967"/>
                <a:gridCol w="567967"/>
                <a:gridCol w="47331"/>
                <a:gridCol w="567967"/>
                <a:gridCol w="567967"/>
                <a:gridCol w="47331"/>
                <a:gridCol w="567967"/>
                <a:gridCol w="567967"/>
                <a:gridCol w="59164"/>
                <a:gridCol w="567967"/>
                <a:gridCol w="567967"/>
                <a:gridCol w="567967"/>
                <a:gridCol w="567967"/>
                <a:gridCol w="567967"/>
              </a:tblGrid>
              <a:tr h="150758">
                <a:tc gridSpan="2">
                  <a:txBody>
                    <a:bodyPr/>
                    <a:lstStyle/>
                    <a:p>
                      <a:pPr algn="l" fontAlgn="b"/>
                      <a:r>
                        <a:rPr lang="en-GB" sz="900" b="0" i="0" u="none" strike="noStrike" dirty="0">
                          <a:effectLst/>
                          <a:latin typeface="Arial"/>
                        </a:rPr>
                        <a:t>BASELINE:</a:t>
                      </a:r>
                    </a:p>
                  </a:txBody>
                  <a:tcPr marL="8868" marR="8868" marT="8868" marB="0" anchor="b">
                    <a:lnL>
                      <a:noFill/>
                    </a:lnL>
                    <a:lnR>
                      <a:noFill/>
                    </a:lnR>
                    <a:lnT>
                      <a:noFill/>
                    </a:lnT>
                    <a:lnB>
                      <a:noFill/>
                    </a:lnB>
                  </a:tcPr>
                </a:tc>
                <a:tc hMerge="1">
                  <a:txBody>
                    <a:bodyPr/>
                    <a:lstStyle/>
                    <a:p>
                      <a:endParaRPr lang="en-GB"/>
                    </a:p>
                  </a:txBody>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gridSpan="2">
                  <a:txBody>
                    <a:bodyPr/>
                    <a:lstStyle/>
                    <a:p>
                      <a:pPr algn="l" fontAlgn="b"/>
                      <a:r>
                        <a:rPr lang="en-GB" sz="900" b="0" i="0" u="none" strike="noStrike">
                          <a:effectLst/>
                          <a:latin typeface="Arial"/>
                        </a:rPr>
                        <a:t>Application Year</a:t>
                      </a:r>
                    </a:p>
                  </a:txBody>
                  <a:tcPr marL="8868" marR="8868" marT="8868" marB="0" anchor="b">
                    <a:lnL>
                      <a:noFill/>
                    </a:lnL>
                    <a:lnR>
                      <a:noFill/>
                    </a:lnR>
                    <a:lnT>
                      <a:noFill/>
                    </a:lnT>
                    <a:lnB>
                      <a:noFill/>
                    </a:lnB>
                  </a:tcPr>
                </a:tc>
                <a:tc hMerge="1">
                  <a:txBody>
                    <a:bodyPr/>
                    <a:lstStyle/>
                    <a:p>
                      <a:endParaRPr lang="en-GB"/>
                    </a:p>
                  </a:txBody>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A</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B</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D</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Total</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2018</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452273">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Capacity charged for</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Annual</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Y+1</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18/19</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Annual</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Y+2</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19/20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Annual</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Y+3</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20/21</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Y+4</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21/22</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Y+5</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22/23</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Y+6</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23/24</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Y+7</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24/25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dirty="0">
                          <a:effectLst/>
                          <a:latin typeface="Arial"/>
                        </a:rPr>
                        <a:t>40</a:t>
                      </a:r>
                    </a:p>
                  </a:txBody>
                  <a:tcPr marL="8868" marR="8868" marT="8868" marB="0" anchor="b">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490165BC-DBA7-4530-8926-81165AFC8D69}" type="slidenum">
              <a:rPr lang="en-GB" smtClean="0"/>
              <a:t>6</a:t>
            </a:fld>
            <a:endParaRPr lang="en-GB" dirty="0"/>
          </a:p>
        </p:txBody>
      </p:sp>
    </p:spTree>
    <p:extLst>
      <p:ext uri="{BB962C8B-B14F-4D97-AF65-F5344CB8AC3E}">
        <p14:creationId xmlns:p14="http://schemas.microsoft.com/office/powerpoint/2010/main" val="2339081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User commitment an example 2019</a:t>
            </a:r>
            <a:endParaRPr lang="en-US" dirty="0"/>
          </a:p>
        </p:txBody>
      </p:sp>
      <p:sp>
        <p:nvSpPr>
          <p:cNvPr id="4" name="Slide Number Placeholder 3"/>
          <p:cNvSpPr>
            <a:spLocks noGrp="1"/>
          </p:cNvSpPr>
          <p:nvPr>
            <p:ph type="sldNum" sz="quarter" idx="12"/>
          </p:nvPr>
        </p:nvSpPr>
        <p:spPr/>
        <p:txBody>
          <a:bodyPr/>
          <a:lstStyle/>
          <a:p>
            <a:fld id="{490165BC-DBA7-4530-8926-81165AFC8D69}" type="slidenum">
              <a:rPr lang="en-GB" smtClean="0"/>
              <a:t>7</a:t>
            </a:fld>
            <a:endParaRPr lang="en-GB" dirty="0"/>
          </a:p>
        </p:txBody>
      </p:sp>
      <p:graphicFrame>
        <p:nvGraphicFramePr>
          <p:cNvPr id="5" name="Content Placeholder 4"/>
          <p:cNvGraphicFramePr>
            <a:graphicFrameLocks noGrp="1"/>
          </p:cNvGraphicFramePr>
          <p:nvPr>
            <p:ph idx="1"/>
          </p:nvPr>
        </p:nvGraphicFramePr>
        <p:xfrm>
          <a:off x="457200" y="2566603"/>
          <a:ext cx="8229601" cy="2261369"/>
        </p:xfrm>
        <a:graphic>
          <a:graphicData uri="http://schemas.openxmlformats.org/drawingml/2006/table">
            <a:tbl>
              <a:tblPr/>
              <a:tblGrid>
                <a:gridCol w="568171"/>
                <a:gridCol w="692457"/>
                <a:gridCol w="568171"/>
                <a:gridCol w="568171"/>
                <a:gridCol w="568171"/>
                <a:gridCol w="44388"/>
                <a:gridCol w="568171"/>
                <a:gridCol w="568171"/>
                <a:gridCol w="47348"/>
                <a:gridCol w="568171"/>
                <a:gridCol w="568171"/>
                <a:gridCol w="59185"/>
                <a:gridCol w="568171"/>
                <a:gridCol w="568171"/>
                <a:gridCol w="568171"/>
                <a:gridCol w="568171"/>
                <a:gridCol w="568171"/>
              </a:tblGrid>
              <a:tr h="150758">
                <a:tc gridSpan="7">
                  <a:txBody>
                    <a:bodyPr/>
                    <a:lstStyle/>
                    <a:p>
                      <a:pPr algn="l" fontAlgn="b"/>
                      <a:r>
                        <a:rPr lang="en-US" sz="900" b="0" i="0" u="none" strike="noStrike">
                          <a:effectLst/>
                          <a:latin typeface="Arial"/>
                        </a:rPr>
                        <a:t>REQUIREMENT TO MOVE FLOWS FROM B TO A from 2021</a:t>
                      </a:r>
                    </a:p>
                  </a:txBody>
                  <a:tcPr marL="8868" marR="8868" marT="8868"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gridSpan="2">
                  <a:txBody>
                    <a:bodyPr/>
                    <a:lstStyle/>
                    <a:p>
                      <a:pPr algn="l" fontAlgn="b"/>
                      <a:r>
                        <a:rPr lang="en-GB" sz="900" b="0" i="0" u="none" strike="noStrike">
                          <a:effectLst/>
                          <a:latin typeface="Arial"/>
                        </a:rPr>
                        <a:t>Application Year</a:t>
                      </a:r>
                    </a:p>
                  </a:txBody>
                  <a:tcPr marL="8868" marR="8868" marT="8868" marB="0" anchor="b">
                    <a:lnL>
                      <a:noFill/>
                    </a:lnL>
                    <a:lnR>
                      <a:noFill/>
                    </a:lnR>
                    <a:lnT>
                      <a:noFill/>
                    </a:lnT>
                    <a:lnB>
                      <a:noFill/>
                    </a:lnB>
                  </a:tcPr>
                </a:tc>
                <a:tc hMerge="1">
                  <a:txBody>
                    <a:bodyPr/>
                    <a:lstStyle/>
                    <a:p>
                      <a:endParaRPr lang="en-GB"/>
                    </a:p>
                  </a:txBody>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A</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B</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D</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Total</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2019</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452273">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Capacity charged for</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Annual</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Y+1</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19/20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Annual</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Y+2</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20/21</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Annual</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Y+3</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21/22</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Y+4</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22/23</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Y+5</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23/24</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Y+6</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24/25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Y+7</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25/26</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dirty="0">
                          <a:effectLst/>
                          <a:latin typeface="Arial"/>
                        </a:rPr>
                        <a:t>40</a:t>
                      </a:r>
                    </a:p>
                  </a:txBody>
                  <a:tcPr marL="8868" marR="8868" marT="8868" marB="0" anchor="b">
                    <a:lnL>
                      <a:noFill/>
                    </a:lnL>
                    <a:lnR>
                      <a:noFill/>
                    </a:lnR>
                    <a:lnT>
                      <a:noFill/>
                    </a:lnT>
                    <a:lnB>
                      <a:noFill/>
                    </a:lnB>
                  </a:tcPr>
                </a:tc>
              </a:tr>
            </a:tbl>
          </a:graphicData>
        </a:graphic>
      </p:graphicFrame>
    </p:spTree>
    <p:extLst>
      <p:ext uri="{BB962C8B-B14F-4D97-AF65-F5344CB8AC3E}">
        <p14:creationId xmlns:p14="http://schemas.microsoft.com/office/powerpoint/2010/main" val="1079677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692"/>
            <a:ext cx="8892480" cy="594916"/>
          </a:xfrm>
        </p:spPr>
        <p:txBody>
          <a:bodyPr>
            <a:normAutofit/>
          </a:bodyPr>
          <a:lstStyle/>
          <a:p>
            <a:r>
              <a:rPr lang="en-US" dirty="0" smtClean="0"/>
              <a:t>User commitment an example 2020 and beyond</a:t>
            </a:r>
            <a:endParaRPr lang="en-US" dirty="0"/>
          </a:p>
        </p:txBody>
      </p:sp>
      <p:sp>
        <p:nvSpPr>
          <p:cNvPr id="4" name="Slide Number Placeholder 3"/>
          <p:cNvSpPr>
            <a:spLocks noGrp="1"/>
          </p:cNvSpPr>
          <p:nvPr>
            <p:ph type="sldNum" sz="quarter" idx="12"/>
          </p:nvPr>
        </p:nvSpPr>
        <p:spPr/>
        <p:txBody>
          <a:bodyPr/>
          <a:lstStyle/>
          <a:p>
            <a:fld id="{490165BC-DBA7-4530-8926-81165AFC8D69}" type="slidenum">
              <a:rPr lang="en-GB" smtClean="0"/>
              <a:t>8</a:t>
            </a:fld>
            <a:endParaRPr lang="en-GB" dirty="0"/>
          </a:p>
        </p:txBody>
      </p:sp>
      <p:graphicFrame>
        <p:nvGraphicFramePr>
          <p:cNvPr id="7" name="Content Placeholder 6"/>
          <p:cNvGraphicFramePr>
            <a:graphicFrameLocks noGrp="1"/>
          </p:cNvGraphicFramePr>
          <p:nvPr>
            <p:ph idx="1"/>
          </p:nvPr>
        </p:nvGraphicFramePr>
        <p:xfrm>
          <a:off x="457201" y="2340466"/>
          <a:ext cx="8229597" cy="2713643"/>
        </p:xfrm>
        <a:graphic>
          <a:graphicData uri="http://schemas.openxmlformats.org/drawingml/2006/table">
            <a:tbl>
              <a:tblPr/>
              <a:tblGrid>
                <a:gridCol w="568375"/>
                <a:gridCol w="692707"/>
                <a:gridCol w="568375"/>
                <a:gridCol w="568375"/>
                <a:gridCol w="568375"/>
                <a:gridCol w="44405"/>
                <a:gridCol w="568375"/>
                <a:gridCol w="568375"/>
                <a:gridCol w="44405"/>
                <a:gridCol w="568375"/>
                <a:gridCol w="568375"/>
                <a:gridCol w="59205"/>
                <a:gridCol w="568375"/>
                <a:gridCol w="568375"/>
                <a:gridCol w="568375"/>
                <a:gridCol w="568375"/>
                <a:gridCol w="568375"/>
              </a:tblGrid>
              <a:tr h="150758">
                <a:tc gridSpan="10">
                  <a:txBody>
                    <a:bodyPr/>
                    <a:lstStyle/>
                    <a:p>
                      <a:pPr algn="l" fontAlgn="b"/>
                      <a:r>
                        <a:rPr lang="en-US" sz="900" b="0" i="0" u="none" strike="noStrike">
                          <a:effectLst/>
                          <a:latin typeface="Arial"/>
                        </a:rPr>
                        <a:t>REQUIREMENT TO MOVE FLOWS FROM A TO B and D from 2023, slight increase in C</a:t>
                      </a:r>
                    </a:p>
                  </a:txBody>
                  <a:tcPr marL="8868" marR="8868" marT="8868"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gridSpan="2">
                  <a:txBody>
                    <a:bodyPr/>
                    <a:lstStyle/>
                    <a:p>
                      <a:pPr algn="l" fontAlgn="b"/>
                      <a:r>
                        <a:rPr lang="en-GB" sz="900" b="0" i="0" u="none" strike="noStrike">
                          <a:effectLst/>
                          <a:latin typeface="Arial"/>
                        </a:rPr>
                        <a:t>Application Year</a:t>
                      </a:r>
                    </a:p>
                  </a:txBody>
                  <a:tcPr marL="8868" marR="8868" marT="8868" marB="0" anchor="b">
                    <a:lnL>
                      <a:noFill/>
                    </a:lnL>
                    <a:lnR>
                      <a:noFill/>
                    </a:lnR>
                    <a:lnT>
                      <a:noFill/>
                    </a:lnT>
                    <a:lnB>
                      <a:noFill/>
                    </a:lnB>
                  </a:tcPr>
                </a:tc>
                <a:tc hMerge="1">
                  <a:txBody>
                    <a:bodyPr/>
                    <a:lstStyle/>
                    <a:p>
                      <a:endParaRPr lang="en-GB"/>
                    </a:p>
                  </a:txBody>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A</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B</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Offtake</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D</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Total</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2020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452273">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ctr"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UC</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Required</a:t>
                      </a:r>
                    </a:p>
                  </a:txBody>
                  <a:tcPr marL="8868" marR="8868" marT="8868" marB="0" anchor="b">
                    <a:lnL>
                      <a:noFill/>
                    </a:lnL>
                    <a:lnR>
                      <a:noFill/>
                    </a:lnR>
                    <a:lnT>
                      <a:noFill/>
                    </a:lnT>
                    <a:lnB>
                      <a:noFill/>
                    </a:lnB>
                  </a:tcPr>
                </a:tc>
                <a:tc>
                  <a:txBody>
                    <a:bodyPr/>
                    <a:lstStyle/>
                    <a:p>
                      <a:pPr algn="ctr" fontAlgn="b"/>
                      <a:r>
                        <a:rPr lang="en-GB" sz="900" b="0" i="0" u="none" strike="noStrike">
                          <a:effectLst/>
                          <a:latin typeface="Arial"/>
                        </a:rPr>
                        <a:t>Capacity charged for</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Annual</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Y+1</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20/21</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Annual</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Y+2</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21/22</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Annual</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Y+3</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22/23</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40.1</a:t>
                      </a: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Y+4</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23/24</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9.5</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10.5</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41.1</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Y+5</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24/25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9.5</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10.5</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41.1</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Y+6</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25/26</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9.5</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10.5</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41.1</a:t>
                      </a:r>
                    </a:p>
                  </a:txBody>
                  <a:tcPr marL="8868" marR="8868" marT="8868" marB="0" anchor="b">
                    <a:lnL>
                      <a:noFill/>
                    </a:lnL>
                    <a:lnR>
                      <a:noFill/>
                    </a:lnR>
                    <a:lnT>
                      <a:noFill/>
                    </a:lnT>
                    <a:lnB>
                      <a:noFill/>
                    </a:lnB>
                  </a:tcPr>
                </a:tc>
              </a:tr>
              <a:tr h="150758">
                <a:tc>
                  <a:txBody>
                    <a:bodyPr/>
                    <a:lstStyle/>
                    <a:p>
                      <a:pPr algn="l" fontAlgn="b"/>
                      <a:r>
                        <a:rPr lang="en-GB" sz="900" b="0" i="0" u="none" strike="noStrike">
                          <a:effectLst/>
                          <a:latin typeface="Arial"/>
                        </a:rPr>
                        <a:t>Enduring</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Y+7</a:t>
                      </a:r>
                    </a:p>
                  </a:txBody>
                  <a:tcPr marL="8868" marR="8868" marT="8868" marB="0" anchor="b">
                    <a:lnL>
                      <a:noFill/>
                    </a:lnL>
                    <a:lnR>
                      <a:noFill/>
                    </a:lnR>
                    <a:lnT>
                      <a:noFill/>
                    </a:lnT>
                    <a:lnB>
                      <a:noFill/>
                    </a:lnB>
                  </a:tcPr>
                </a:tc>
                <a:tc>
                  <a:txBody>
                    <a:bodyPr/>
                    <a:lstStyle/>
                    <a:p>
                      <a:pPr algn="l" fontAlgn="b"/>
                      <a:r>
                        <a:rPr lang="en-GB" sz="900" b="0" i="0" u="none" strike="noStrike">
                          <a:effectLst/>
                          <a:latin typeface="Arial"/>
                        </a:rPr>
                        <a:t>26/27</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9.5</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10.5</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10.5</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a:t>
                      </a: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40.1</a:t>
                      </a: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gridSpan="2">
                  <a:txBody>
                    <a:bodyPr/>
                    <a:lstStyle/>
                    <a:p>
                      <a:pPr algn="l" fontAlgn="b"/>
                      <a:r>
                        <a:rPr lang="en-GB" sz="900" b="0" i="0" u="none" strike="noStrike">
                          <a:effectLst/>
                          <a:latin typeface="Arial"/>
                        </a:rPr>
                        <a:t>Application Year</a:t>
                      </a:r>
                    </a:p>
                  </a:txBody>
                  <a:tcPr marL="8868" marR="8868" marT="8868" marB="0" anchor="b">
                    <a:lnL>
                      <a:noFill/>
                    </a:lnL>
                    <a:lnR>
                      <a:noFill/>
                    </a:lnR>
                    <a:lnT>
                      <a:noFill/>
                    </a:lnT>
                    <a:lnB>
                      <a:noFill/>
                    </a:lnB>
                  </a:tcPr>
                </a:tc>
                <a:tc hMerge="1">
                  <a:txBody>
                    <a:bodyPr/>
                    <a:lstStyle/>
                    <a:p>
                      <a:endParaRPr lang="en-GB"/>
                    </a:p>
                  </a:txBody>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r>
              <a:tr h="150758">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r" fontAlgn="b"/>
                      <a:r>
                        <a:rPr lang="en-GB" sz="900" b="0" i="0" u="none" strike="noStrike">
                          <a:effectLst/>
                          <a:latin typeface="Arial"/>
                        </a:rPr>
                        <a:t>2021</a:t>
                      </a: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gridSpan="11">
                  <a:txBody>
                    <a:bodyPr/>
                    <a:lstStyle/>
                    <a:p>
                      <a:pPr algn="l" fontAlgn="b"/>
                      <a:r>
                        <a:rPr lang="en-US" sz="900" b="0" i="0" u="none" strike="noStrike">
                          <a:effectLst/>
                          <a:latin typeface="Arial"/>
                        </a:rPr>
                        <a:t>User Commitments exist at all offtakes and no benefit of releasing any capacity until 2026</a:t>
                      </a:r>
                    </a:p>
                  </a:txBody>
                  <a:tcPr marL="8868" marR="8868" marT="8868"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a:effectLst/>
                        <a:latin typeface="Arial"/>
                      </a:endParaRPr>
                    </a:p>
                  </a:txBody>
                  <a:tcPr marL="8868" marR="8868" marT="8868" marB="0" anchor="b">
                    <a:lnL>
                      <a:noFill/>
                    </a:lnL>
                    <a:lnR>
                      <a:noFill/>
                    </a:lnR>
                    <a:lnT>
                      <a:noFill/>
                    </a:lnT>
                    <a:lnB>
                      <a:noFill/>
                    </a:lnB>
                  </a:tcPr>
                </a:tc>
                <a:tc>
                  <a:txBody>
                    <a:bodyPr/>
                    <a:lstStyle/>
                    <a:p>
                      <a:pPr algn="l" fontAlgn="b"/>
                      <a:endParaRPr lang="en-GB" sz="900" b="0" i="0" u="none" strike="noStrike" dirty="0">
                        <a:effectLst/>
                        <a:latin typeface="Arial"/>
                      </a:endParaRPr>
                    </a:p>
                  </a:txBody>
                  <a:tcPr marL="8868" marR="8868" marT="8868" marB="0" anchor="b">
                    <a:lnL>
                      <a:noFill/>
                    </a:lnL>
                    <a:lnR>
                      <a:noFill/>
                    </a:lnR>
                    <a:lnT>
                      <a:noFill/>
                    </a:lnT>
                    <a:lnB>
                      <a:noFill/>
                    </a:lnB>
                  </a:tcPr>
                </a:tc>
              </a:tr>
            </a:tbl>
          </a:graphicData>
        </a:graphic>
      </p:graphicFrame>
    </p:spTree>
    <p:extLst>
      <p:ext uri="{BB962C8B-B14F-4D97-AF65-F5344CB8AC3E}">
        <p14:creationId xmlns:p14="http://schemas.microsoft.com/office/powerpoint/2010/main" val="442804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59">
      <a:dk1>
        <a:sysClr val="windowText" lastClr="000000"/>
      </a:dk1>
      <a:lt1>
        <a:sysClr val="window" lastClr="FFFFFF"/>
      </a:lt1>
      <a:dk2>
        <a:srgbClr val="445A69"/>
      </a:dk2>
      <a:lt2>
        <a:srgbClr val="EEECE1"/>
      </a:lt2>
      <a:accent1>
        <a:srgbClr val="445A69"/>
      </a:accent1>
      <a:accent2>
        <a:srgbClr val="ED7F11"/>
      </a:accent2>
      <a:accent3>
        <a:srgbClr val="D6DF25"/>
      </a:accent3>
      <a:accent4>
        <a:srgbClr val="69276B"/>
      </a:accent4>
      <a:accent5>
        <a:srgbClr val="43BFCB"/>
      </a:accent5>
      <a:accent6>
        <a:srgbClr val="445A6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HoozinPublishingDocumentOffice" ma:contentTypeID="0x010100D9C21D14201F4931B87A338C2CEEE0A901000CBCDA7FB72737449C5ACE0D89072817" ma:contentTypeVersion="4" ma:contentTypeDescription="Herited Hoozin publishing office document content type" ma:contentTypeScope="" ma:versionID="1b778be9e50d4788804522e381678ed8">
  <xsd:schema xmlns:xsd="http://www.w3.org/2001/XMLSchema" xmlns:xs="http://www.w3.org/2001/XMLSchema" xmlns:p="http://schemas.microsoft.com/office/2006/metadata/properties" xmlns:ns1="http://schemas.microsoft.com/sharepoint/v3" xmlns:ns2="48cd57ab-0d67-4942-ab74-bb6b07ce4fd4" targetNamespace="http://schemas.microsoft.com/office/2006/metadata/properties" ma:root="true" ma:fieldsID="2d1bdbad6575a96a5b24dc69c9156979" ns1:_="" ns2:_="">
    <xsd:import namespace="http://schemas.microsoft.com/sharepoint/v3"/>
    <xsd:import namespace="48cd57ab-0d67-4942-ab74-bb6b07ce4fd4"/>
    <xsd:element name="properties">
      <xsd:complexType>
        <xsd:sequence>
          <xsd:element name="documentManagement">
            <xsd:complexType>
              <xsd:all>
                <xsd:element ref="ns1:ExtendedProperties" minOccurs="0"/>
                <xsd:element ref="ns2:HoozinDescription" minOccurs="0"/>
                <xsd:element ref="ns2:HoozinTags" minOccurs="0"/>
                <xsd:element ref="ns2:HoozinRat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xtendedProperties" ma:index="0" nillable="true" ma:displayName="Extended Properties" ma:hidden="true" ma:internalName="ExtendedProperties">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8cd57ab-0d67-4942-ab74-bb6b07ce4fd4" elementFormDefault="qualified">
    <xsd:import namespace="http://schemas.microsoft.com/office/2006/documentManagement/types"/>
    <xsd:import namespace="http://schemas.microsoft.com/office/infopath/2007/PartnerControls"/>
    <xsd:element name="HoozinDescription" ma:index="1" nillable="true" ma:displayName="Description" ma:internalName="HoozinDescription">
      <xsd:simpleType>
        <xsd:restriction base="dms:Note">
          <xsd:maxLength value="255"/>
        </xsd:restriction>
      </xsd:simpleType>
    </xsd:element>
    <xsd:element name="HoozinTags" ma:index="2" nillable="true" ma:displayName="Tags" ma:internalName="HoozinTags">
      <xsd:complexType>
        <xsd:complexContent>
          <xsd:extension base="dms:MultiChoice">
            <xsd:sequence>
              <xsd:element name="Value" maxOccurs="unbounded" minOccurs="0" nillable="true">
                <xsd:simpleType>
                  <xsd:restriction base="dms:Choice"/>
                </xsd:simpleType>
              </xsd:element>
            </xsd:sequence>
          </xsd:extension>
        </xsd:complexContent>
      </xsd:complexType>
    </xsd:element>
    <xsd:element name="HoozinRating" ma:index="3" nillable="true" ma:displayName="Rating" ma:internalName="HoozinRating">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oozinDescription xmlns="48cd57ab-0d67-4942-ab74-bb6b07ce4fd4">This is the template you use for all internal and external presentations</HoozinDescription>
    <ExtendedProperties xmlns="http://schemas.microsoft.com/sharepoint/v3" xsi:nil="true"/>
    <HoozinTags xmlns="48cd57ab-0d67-4942-ab74-bb6b07ce4fd4">
      <Value>PowerPoint</Value>
      <Value>Presentation</Value>
      <Value>Template</Value>
    </HoozinTags>
    <HoozinRating xmlns="48cd57ab-0d67-4942-ab74-bb6b07ce4fd4" xsi:nil="true"/>
  </documentManagement>
</p:properties>
</file>

<file path=customXml/itemProps1.xml><?xml version="1.0" encoding="utf-8"?>
<ds:datastoreItem xmlns:ds="http://schemas.openxmlformats.org/officeDocument/2006/customXml" ds:itemID="{27DABA84-4048-4DE3-A42D-E99E675A49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cd57ab-0d67-4942-ab74-bb6b07ce4f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E01BA8-17F0-4F6F-B62B-BDF93E4E49AB}">
  <ds:schemaRefs>
    <ds:schemaRef ds:uri="http://purl.org/dc/dcmitype/"/>
    <ds:schemaRef ds:uri="http://www.w3.org/XML/1998/namespace"/>
    <ds:schemaRef ds:uri="48cd57ab-0d67-4942-ab74-bb6b07ce4fd4"/>
    <ds:schemaRef ds:uri="http://schemas.microsoft.com/office/2006/metadata/properties"/>
    <ds:schemaRef ds:uri="http://schemas.openxmlformats.org/package/2006/metadata/core-properties"/>
    <ds:schemaRef ds:uri="http://schemas.microsoft.com/office/2006/documentManagement/types"/>
    <ds:schemaRef ds:uri="http://schemas.microsoft.com/sharepoint/v3"/>
    <ds:schemaRef ds:uri="http://purl.org/dc/terms/"/>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892</TotalTime>
  <Words>698</Words>
  <Application>Microsoft Office PowerPoint</Application>
  <PresentationFormat>On-screen Show (4:3)</PresentationFormat>
  <Paragraphs>318</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Wales &amp; West Utilities Mod 0671 User Commitment</vt:lpstr>
      <vt:lpstr>Background</vt:lpstr>
      <vt:lpstr>The problem</vt:lpstr>
      <vt:lpstr>New process</vt:lpstr>
      <vt:lpstr>User commitment</vt:lpstr>
      <vt:lpstr>User commitment an example 2018</vt:lpstr>
      <vt:lpstr>User commitment an example 2019</vt:lpstr>
      <vt:lpstr>User commitment an example 2020 and beyond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Vincent Thompson</dc:creator>
  <cp:lastModifiedBy>Richard Pomroy</cp:lastModifiedBy>
  <cp:revision>54</cp:revision>
  <dcterms:created xsi:type="dcterms:W3CDTF">2014-10-27T13:24:26Z</dcterms:created>
  <dcterms:modified xsi:type="dcterms:W3CDTF">2018-10-29T14:20:58Z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0x010100D9C21D14201F4931B87A338C2CEEE0A901000CBCDA7FB72737449C5ACE0D89072817</vt:lpwstr>
  </property>
</Properties>
</file>