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slideLayouts/slideLayout218.xml" ContentType="application/vnd.openxmlformats-officedocument.presentationml.slideLayout+xml"/>
  <Override PartName="/ppt/theme/theme20.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1.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2.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4.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5.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28.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9.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653" r:id="rId5"/>
    <p:sldMasterId id="2147483678" r:id="rId6"/>
    <p:sldMasterId id="2147483680" r:id="rId7"/>
    <p:sldMasterId id="2147483682" r:id="rId8"/>
    <p:sldMasterId id="2147483684" r:id="rId9"/>
    <p:sldMasterId id="2147483686" r:id="rId10"/>
    <p:sldMasterId id="2147483696" r:id="rId11"/>
    <p:sldMasterId id="2147483697" r:id="rId12"/>
    <p:sldMasterId id="2147483707" r:id="rId13"/>
    <p:sldMasterId id="2147483708" r:id="rId14"/>
    <p:sldMasterId id="2147483845" r:id="rId15"/>
    <p:sldMasterId id="2147483858" r:id="rId16"/>
    <p:sldMasterId id="2147483870" r:id="rId17"/>
    <p:sldMasterId id="2147483882" r:id="rId18"/>
    <p:sldMasterId id="2147483894" r:id="rId19"/>
    <p:sldMasterId id="2147483907" r:id="rId20"/>
    <p:sldMasterId id="2147483919" r:id="rId21"/>
    <p:sldMasterId id="2147487952" r:id="rId22"/>
    <p:sldMasterId id="2147489562" r:id="rId23"/>
    <p:sldMasterId id="2147489564" r:id="rId24"/>
    <p:sldMasterId id="2147489576" r:id="rId25"/>
    <p:sldMasterId id="2147489892" r:id="rId26"/>
    <p:sldMasterId id="2147489906" r:id="rId27"/>
    <p:sldMasterId id="2147489921" r:id="rId28"/>
    <p:sldMasterId id="2147491839" r:id="rId29"/>
    <p:sldMasterId id="2147511821" r:id="rId30"/>
    <p:sldMasterId id="2147511823" r:id="rId31"/>
    <p:sldMasterId id="2147511835" r:id="rId32"/>
    <p:sldMasterId id="2147511848" r:id="rId33"/>
    <p:sldMasterId id="2147511861" r:id="rId34"/>
  </p:sldMasterIdLst>
  <p:notesMasterIdLst>
    <p:notesMasterId r:id="rId79"/>
  </p:notesMasterIdLst>
  <p:handoutMasterIdLst>
    <p:handoutMasterId r:id="rId80"/>
  </p:handoutMasterIdLst>
  <p:sldIdLst>
    <p:sldId id="1110" r:id="rId35"/>
    <p:sldId id="1111" r:id="rId36"/>
    <p:sldId id="1112" r:id="rId37"/>
    <p:sldId id="1113" r:id="rId38"/>
    <p:sldId id="1114" r:id="rId39"/>
    <p:sldId id="1115" r:id="rId40"/>
    <p:sldId id="1054" r:id="rId41"/>
    <p:sldId id="1055" r:id="rId42"/>
    <p:sldId id="1056" r:id="rId43"/>
    <p:sldId id="1121" r:id="rId44"/>
    <p:sldId id="1122" r:id="rId45"/>
    <p:sldId id="1057" r:id="rId46"/>
    <p:sldId id="1082" r:id="rId47"/>
    <p:sldId id="1074" r:id="rId48"/>
    <p:sldId id="1083" r:id="rId49"/>
    <p:sldId id="1084" r:id="rId50"/>
    <p:sldId id="1085" r:id="rId51"/>
    <p:sldId id="1086" r:id="rId52"/>
    <p:sldId id="1087" r:id="rId53"/>
    <p:sldId id="1088" r:id="rId54"/>
    <p:sldId id="1092" r:id="rId55"/>
    <p:sldId id="1093" r:id="rId56"/>
    <p:sldId id="1072" r:id="rId57"/>
    <p:sldId id="1073" r:id="rId58"/>
    <p:sldId id="1116" r:id="rId59"/>
    <p:sldId id="1117" r:id="rId60"/>
    <p:sldId id="1118" r:id="rId61"/>
    <p:sldId id="1119" r:id="rId62"/>
    <p:sldId id="1094" r:id="rId63"/>
    <p:sldId id="1095" r:id="rId64"/>
    <p:sldId id="1096" r:id="rId65"/>
    <p:sldId id="1097" r:id="rId66"/>
    <p:sldId id="1098" r:id="rId67"/>
    <p:sldId id="1099" r:id="rId68"/>
    <p:sldId id="1100" r:id="rId69"/>
    <p:sldId id="1101" r:id="rId70"/>
    <p:sldId id="1102" r:id="rId71"/>
    <p:sldId id="1103" r:id="rId72"/>
    <p:sldId id="1104" r:id="rId73"/>
    <p:sldId id="1105" r:id="rId74"/>
    <p:sldId id="1106" r:id="rId75"/>
    <p:sldId id="1107" r:id="rId76"/>
    <p:sldId id="1120" r:id="rId77"/>
    <p:sldId id="1109" r:id="rId78"/>
  </p:sldIdLst>
  <p:sldSz cx="9144000" cy="6858000" type="screen4x3"/>
  <p:notesSz cx="7102475" cy="10233025"/>
  <p:defaultTextStyle>
    <a:defPPr>
      <a:defRPr lang="en-GB"/>
    </a:defPPr>
    <a:lvl1pPr algn="l" rtl="0" fontAlgn="base">
      <a:spcBef>
        <a:spcPct val="0"/>
      </a:spcBef>
      <a:spcAft>
        <a:spcPct val="0"/>
      </a:spcAft>
      <a:defRPr sz="2800" b="1" kern="1200">
        <a:solidFill>
          <a:srgbClr val="0079C1"/>
        </a:solidFill>
        <a:latin typeface="Arial" charset="0"/>
        <a:ea typeface="ＭＳ Ｐゴシック" pitchFamily="34" charset="-128"/>
        <a:cs typeface="+mn-cs"/>
      </a:defRPr>
    </a:lvl1pPr>
    <a:lvl2pPr marL="457200" algn="l" rtl="0" fontAlgn="base">
      <a:spcBef>
        <a:spcPct val="0"/>
      </a:spcBef>
      <a:spcAft>
        <a:spcPct val="0"/>
      </a:spcAft>
      <a:defRPr sz="2800" b="1" kern="1200">
        <a:solidFill>
          <a:srgbClr val="0079C1"/>
        </a:solidFill>
        <a:latin typeface="Arial" charset="0"/>
        <a:ea typeface="ＭＳ Ｐゴシック" pitchFamily="34" charset="-128"/>
        <a:cs typeface="+mn-cs"/>
      </a:defRPr>
    </a:lvl2pPr>
    <a:lvl3pPr marL="914400" algn="l" rtl="0" fontAlgn="base">
      <a:spcBef>
        <a:spcPct val="0"/>
      </a:spcBef>
      <a:spcAft>
        <a:spcPct val="0"/>
      </a:spcAft>
      <a:defRPr sz="2800" b="1" kern="1200">
        <a:solidFill>
          <a:srgbClr val="0079C1"/>
        </a:solidFill>
        <a:latin typeface="Arial" charset="0"/>
        <a:ea typeface="ＭＳ Ｐゴシック" pitchFamily="34" charset="-128"/>
        <a:cs typeface="+mn-cs"/>
      </a:defRPr>
    </a:lvl3pPr>
    <a:lvl4pPr marL="1371600" algn="l" rtl="0" fontAlgn="base">
      <a:spcBef>
        <a:spcPct val="0"/>
      </a:spcBef>
      <a:spcAft>
        <a:spcPct val="0"/>
      </a:spcAft>
      <a:defRPr sz="2800" b="1" kern="1200">
        <a:solidFill>
          <a:srgbClr val="0079C1"/>
        </a:solidFill>
        <a:latin typeface="Arial" charset="0"/>
        <a:ea typeface="ＭＳ Ｐゴシック" pitchFamily="34" charset="-128"/>
        <a:cs typeface="+mn-cs"/>
      </a:defRPr>
    </a:lvl4pPr>
    <a:lvl5pPr marL="1828800" algn="l" rtl="0" fontAlgn="base">
      <a:spcBef>
        <a:spcPct val="0"/>
      </a:spcBef>
      <a:spcAft>
        <a:spcPct val="0"/>
      </a:spcAft>
      <a:defRPr sz="2800" b="1" kern="1200">
        <a:solidFill>
          <a:srgbClr val="0079C1"/>
        </a:solidFill>
        <a:latin typeface="Arial" charset="0"/>
        <a:ea typeface="ＭＳ Ｐゴシック" pitchFamily="34" charset="-128"/>
        <a:cs typeface="+mn-cs"/>
      </a:defRPr>
    </a:lvl5pPr>
    <a:lvl6pPr marL="2286000" algn="l" defTabSz="914400" rtl="0" eaLnBrk="1" latinLnBrk="0" hangingPunct="1">
      <a:defRPr sz="2800" b="1" kern="1200">
        <a:solidFill>
          <a:srgbClr val="0079C1"/>
        </a:solidFill>
        <a:latin typeface="Arial" charset="0"/>
        <a:ea typeface="ＭＳ Ｐゴシック" pitchFamily="34" charset="-128"/>
        <a:cs typeface="+mn-cs"/>
      </a:defRPr>
    </a:lvl6pPr>
    <a:lvl7pPr marL="2743200" algn="l" defTabSz="914400" rtl="0" eaLnBrk="1" latinLnBrk="0" hangingPunct="1">
      <a:defRPr sz="2800" b="1" kern="1200">
        <a:solidFill>
          <a:srgbClr val="0079C1"/>
        </a:solidFill>
        <a:latin typeface="Arial" charset="0"/>
        <a:ea typeface="ＭＳ Ｐゴシック" pitchFamily="34" charset="-128"/>
        <a:cs typeface="+mn-cs"/>
      </a:defRPr>
    </a:lvl7pPr>
    <a:lvl8pPr marL="3200400" algn="l" defTabSz="914400" rtl="0" eaLnBrk="1" latinLnBrk="0" hangingPunct="1">
      <a:defRPr sz="2800" b="1" kern="1200">
        <a:solidFill>
          <a:srgbClr val="0079C1"/>
        </a:solidFill>
        <a:latin typeface="Arial" charset="0"/>
        <a:ea typeface="ＭＳ Ｐゴシック" pitchFamily="34" charset="-128"/>
        <a:cs typeface="+mn-cs"/>
      </a:defRPr>
    </a:lvl8pPr>
    <a:lvl9pPr marL="3657600" algn="l" defTabSz="914400" rtl="0" eaLnBrk="1" latinLnBrk="0" hangingPunct="1">
      <a:defRPr sz="2800" b="1" kern="1200">
        <a:solidFill>
          <a:srgbClr val="0079C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9C1"/>
    <a:srgbClr val="199110"/>
    <a:srgbClr val="FD2928"/>
    <a:srgbClr val="5920AD"/>
    <a:srgbClr val="DC0FB2"/>
    <a:srgbClr val="808080"/>
    <a:srgbClr val="B6FF14"/>
    <a:srgbClr val="FFE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7" autoAdjust="0"/>
    <p:restoredTop sz="88296" autoAdjust="0"/>
  </p:normalViewPr>
  <p:slideViewPr>
    <p:cSldViewPr>
      <p:cViewPr>
        <p:scale>
          <a:sx n="70" d="100"/>
          <a:sy n="70" d="100"/>
        </p:scale>
        <p:origin x="2072"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79" d="100"/>
          <a:sy n="79" d="100"/>
        </p:scale>
        <p:origin x="-2016" y="-90"/>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4" Type="http://schemas.openxmlformats.org/officeDocument/2006/relationships/slideMaster" Target="slideMasters/slideMaster11.xml"/><Relationship Id="rId15" Type="http://schemas.openxmlformats.org/officeDocument/2006/relationships/slideMaster" Target="slideMasters/slideMaster12.xml"/><Relationship Id="rId16" Type="http://schemas.openxmlformats.org/officeDocument/2006/relationships/slideMaster" Target="slideMasters/slideMaster13.xml"/><Relationship Id="rId17" Type="http://schemas.openxmlformats.org/officeDocument/2006/relationships/slideMaster" Target="slideMasters/slideMaster14.xml"/><Relationship Id="rId18" Type="http://schemas.openxmlformats.org/officeDocument/2006/relationships/slideMaster" Target="slideMasters/slideMaster15.xml"/><Relationship Id="rId19" Type="http://schemas.openxmlformats.org/officeDocument/2006/relationships/slideMaster" Target="slideMasters/slideMaster16.xml"/><Relationship Id="rId63" Type="http://schemas.openxmlformats.org/officeDocument/2006/relationships/slide" Target="slides/slide29.xml"/><Relationship Id="rId64" Type="http://schemas.openxmlformats.org/officeDocument/2006/relationships/slide" Target="slides/slide30.xml"/><Relationship Id="rId65" Type="http://schemas.openxmlformats.org/officeDocument/2006/relationships/slide" Target="slides/slide31.xml"/><Relationship Id="rId66" Type="http://schemas.openxmlformats.org/officeDocument/2006/relationships/slide" Target="slides/slide32.xml"/><Relationship Id="rId67" Type="http://schemas.openxmlformats.org/officeDocument/2006/relationships/slide" Target="slides/slide33.xml"/><Relationship Id="rId68" Type="http://schemas.openxmlformats.org/officeDocument/2006/relationships/slide" Target="slides/slide34.xml"/><Relationship Id="rId69" Type="http://schemas.openxmlformats.org/officeDocument/2006/relationships/slide" Target="slides/slide35.xml"/><Relationship Id="rId50" Type="http://schemas.openxmlformats.org/officeDocument/2006/relationships/slide" Target="slides/slide16.xml"/><Relationship Id="rId51" Type="http://schemas.openxmlformats.org/officeDocument/2006/relationships/slide" Target="slides/slide17.xml"/><Relationship Id="rId52" Type="http://schemas.openxmlformats.org/officeDocument/2006/relationships/slide" Target="slides/slide18.xml"/><Relationship Id="rId53" Type="http://schemas.openxmlformats.org/officeDocument/2006/relationships/slide" Target="slides/slide19.xml"/><Relationship Id="rId54" Type="http://schemas.openxmlformats.org/officeDocument/2006/relationships/slide" Target="slides/slide20.xml"/><Relationship Id="rId55" Type="http://schemas.openxmlformats.org/officeDocument/2006/relationships/slide" Target="slides/slide21.xml"/><Relationship Id="rId56" Type="http://schemas.openxmlformats.org/officeDocument/2006/relationships/slide" Target="slides/slide22.xml"/><Relationship Id="rId57" Type="http://schemas.openxmlformats.org/officeDocument/2006/relationships/slide" Target="slides/slide23.xml"/><Relationship Id="rId58" Type="http://schemas.openxmlformats.org/officeDocument/2006/relationships/slide" Target="slides/slide24.xml"/><Relationship Id="rId59" Type="http://schemas.openxmlformats.org/officeDocument/2006/relationships/slide" Target="slides/slide25.xml"/><Relationship Id="rId40" Type="http://schemas.openxmlformats.org/officeDocument/2006/relationships/slide" Target="slides/slide6.xml"/><Relationship Id="rId41" Type="http://schemas.openxmlformats.org/officeDocument/2006/relationships/slide" Target="slides/slide7.xml"/><Relationship Id="rId42" Type="http://schemas.openxmlformats.org/officeDocument/2006/relationships/slide" Target="slides/slide8.xml"/><Relationship Id="rId43" Type="http://schemas.openxmlformats.org/officeDocument/2006/relationships/slide" Target="slides/slide9.xml"/><Relationship Id="rId44" Type="http://schemas.openxmlformats.org/officeDocument/2006/relationships/slide" Target="slides/slide10.xml"/><Relationship Id="rId45" Type="http://schemas.openxmlformats.org/officeDocument/2006/relationships/slide" Target="slides/slide11.xml"/><Relationship Id="rId46" Type="http://schemas.openxmlformats.org/officeDocument/2006/relationships/slide" Target="slides/slide12.xml"/><Relationship Id="rId47" Type="http://schemas.openxmlformats.org/officeDocument/2006/relationships/slide" Target="slides/slide13.xml"/><Relationship Id="rId48" Type="http://schemas.openxmlformats.org/officeDocument/2006/relationships/slide" Target="slides/slide14.xml"/><Relationship Id="rId4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9" Type="http://schemas.openxmlformats.org/officeDocument/2006/relationships/slideMaster" Target="slideMasters/slideMaster6.xml"/><Relationship Id="rId30" Type="http://schemas.openxmlformats.org/officeDocument/2006/relationships/slideMaster" Target="slideMasters/slideMaster27.xml"/><Relationship Id="rId31" Type="http://schemas.openxmlformats.org/officeDocument/2006/relationships/slideMaster" Target="slideMasters/slideMaster28.xml"/><Relationship Id="rId32" Type="http://schemas.openxmlformats.org/officeDocument/2006/relationships/slideMaster" Target="slideMasters/slideMaster29.xml"/><Relationship Id="rId33" Type="http://schemas.openxmlformats.org/officeDocument/2006/relationships/slideMaster" Target="slideMasters/slideMaster30.xml"/><Relationship Id="rId34" Type="http://schemas.openxmlformats.org/officeDocument/2006/relationships/slideMaster" Target="slideMasters/slideMaster31.xml"/><Relationship Id="rId35" Type="http://schemas.openxmlformats.org/officeDocument/2006/relationships/slide" Target="slides/slide1.xml"/><Relationship Id="rId36" Type="http://schemas.openxmlformats.org/officeDocument/2006/relationships/slide" Target="slides/slide2.xml"/><Relationship Id="rId37" Type="http://schemas.openxmlformats.org/officeDocument/2006/relationships/slide" Target="slides/slide3.xml"/><Relationship Id="rId38" Type="http://schemas.openxmlformats.org/officeDocument/2006/relationships/slide" Target="slides/slide4.xml"/><Relationship Id="rId39" Type="http://schemas.openxmlformats.org/officeDocument/2006/relationships/slide" Target="slides/slide5.xml"/><Relationship Id="rId80" Type="http://schemas.openxmlformats.org/officeDocument/2006/relationships/handoutMaster" Target="handoutMasters/handoutMaster1.xml"/><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36.xml"/><Relationship Id="rId71" Type="http://schemas.openxmlformats.org/officeDocument/2006/relationships/slide" Target="slides/slide37.xml"/><Relationship Id="rId72" Type="http://schemas.openxmlformats.org/officeDocument/2006/relationships/slide" Target="slides/slide38.xml"/><Relationship Id="rId20" Type="http://schemas.openxmlformats.org/officeDocument/2006/relationships/slideMaster" Target="slideMasters/slideMaster17.xml"/><Relationship Id="rId21" Type="http://schemas.openxmlformats.org/officeDocument/2006/relationships/slideMaster" Target="slideMasters/slideMaster18.xml"/><Relationship Id="rId22" Type="http://schemas.openxmlformats.org/officeDocument/2006/relationships/slideMaster" Target="slideMasters/slideMaster19.xml"/><Relationship Id="rId23" Type="http://schemas.openxmlformats.org/officeDocument/2006/relationships/slideMaster" Target="slideMasters/slideMaster20.xml"/><Relationship Id="rId24" Type="http://schemas.openxmlformats.org/officeDocument/2006/relationships/slideMaster" Target="slideMasters/slideMaster21.xml"/><Relationship Id="rId25" Type="http://schemas.openxmlformats.org/officeDocument/2006/relationships/slideMaster" Target="slideMasters/slideMaster22.xml"/><Relationship Id="rId26" Type="http://schemas.openxmlformats.org/officeDocument/2006/relationships/slideMaster" Target="slideMasters/slideMaster23.xml"/><Relationship Id="rId27" Type="http://schemas.openxmlformats.org/officeDocument/2006/relationships/slideMaster" Target="slideMasters/slideMaster24.xml"/><Relationship Id="rId28" Type="http://schemas.openxmlformats.org/officeDocument/2006/relationships/slideMaster" Target="slideMasters/slideMaster25.xml"/><Relationship Id="rId29" Type="http://schemas.openxmlformats.org/officeDocument/2006/relationships/slideMaster" Target="slideMasters/slideMaster26.xml"/><Relationship Id="rId73" Type="http://schemas.openxmlformats.org/officeDocument/2006/relationships/slide" Target="slides/slide39.xml"/><Relationship Id="rId74" Type="http://schemas.openxmlformats.org/officeDocument/2006/relationships/slide" Target="slides/slide40.xml"/><Relationship Id="rId75" Type="http://schemas.openxmlformats.org/officeDocument/2006/relationships/slide" Target="slides/slide41.xml"/><Relationship Id="rId76" Type="http://schemas.openxmlformats.org/officeDocument/2006/relationships/slide" Target="slides/slide42.xml"/><Relationship Id="rId77" Type="http://schemas.openxmlformats.org/officeDocument/2006/relationships/slide" Target="slides/slide43.xml"/><Relationship Id="rId78" Type="http://schemas.openxmlformats.org/officeDocument/2006/relationships/slide" Target="slides/slide44.xml"/><Relationship Id="rId79" Type="http://schemas.openxmlformats.org/officeDocument/2006/relationships/notesMaster" Target="notesMasters/notesMaster1.xml"/><Relationship Id="rId60" Type="http://schemas.openxmlformats.org/officeDocument/2006/relationships/slide" Target="slides/slide26.xml"/><Relationship Id="rId61" Type="http://schemas.openxmlformats.org/officeDocument/2006/relationships/slide" Target="slides/slide27.xml"/><Relationship Id="rId62" Type="http://schemas.openxmlformats.org/officeDocument/2006/relationships/slide" Target="slides/slide28.xml"/><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9184FD-50A9-4309-BE51-A224414EBDEE}" type="doc">
      <dgm:prSet loTypeId="urn:microsoft.com/office/officeart/2005/8/layout/hChevron3" loCatId="process" qsTypeId="urn:microsoft.com/office/officeart/2005/8/quickstyle/simple1" qsCatId="simple" csTypeId="urn:microsoft.com/office/officeart/2005/8/colors/accent6_5" csCatId="accent6" phldr="1"/>
      <dgm:spPr/>
    </dgm:pt>
    <dgm:pt modelId="{BD27EE50-8701-48D6-8EEB-2746990BA3E8}">
      <dgm:prSet phldrT="[Text]" custT="1"/>
      <dgm:spPr/>
      <dgm:t>
        <a:bodyPr/>
        <a:lstStyle/>
        <a:p>
          <a:r>
            <a:rPr lang="en-GB" sz="1400" b="1" i="1" dirty="0" smtClean="0">
              <a:solidFill>
                <a:schemeClr val="tx2"/>
              </a:solidFill>
            </a:rPr>
            <a:t>Indicative Quote Available</a:t>
          </a:r>
          <a:endParaRPr lang="en-GB" sz="1400" b="1" i="1" dirty="0">
            <a:solidFill>
              <a:schemeClr val="tx2"/>
            </a:solidFill>
          </a:endParaRPr>
        </a:p>
      </dgm:t>
    </dgm:pt>
    <dgm:pt modelId="{1B8AD4CA-7CD2-4F72-B520-35D5354A7C79}" type="parTrans" cxnId="{2E9697DB-CB11-4CE5-B48A-C77FEE0754C6}">
      <dgm:prSet/>
      <dgm:spPr/>
      <dgm:t>
        <a:bodyPr/>
        <a:lstStyle/>
        <a:p>
          <a:endParaRPr lang="en-GB" sz="2000" b="1" i="1">
            <a:solidFill>
              <a:schemeClr val="tx2"/>
            </a:solidFill>
          </a:endParaRPr>
        </a:p>
      </dgm:t>
    </dgm:pt>
    <dgm:pt modelId="{08D78D9A-E0CE-491F-BE89-4F75E4834754}" type="sibTrans" cxnId="{2E9697DB-CB11-4CE5-B48A-C77FEE0754C6}">
      <dgm:prSet/>
      <dgm:spPr/>
      <dgm:t>
        <a:bodyPr/>
        <a:lstStyle/>
        <a:p>
          <a:endParaRPr lang="en-GB" sz="2000" b="1" i="1">
            <a:solidFill>
              <a:schemeClr val="tx2"/>
            </a:solidFill>
          </a:endParaRPr>
        </a:p>
      </dgm:t>
    </dgm:pt>
    <dgm:pt modelId="{0E81BE61-0EF1-407A-8DC3-7D903B339371}">
      <dgm:prSet phldrT="[Text]" custT="1"/>
      <dgm:spPr/>
      <dgm:t>
        <a:bodyPr/>
        <a:lstStyle/>
        <a:p>
          <a:r>
            <a:rPr lang="en-GB" sz="1400" b="1" i="1" dirty="0" smtClean="0">
              <a:solidFill>
                <a:schemeClr val="tx2"/>
              </a:solidFill>
            </a:rPr>
            <a:t>Online Application Submission</a:t>
          </a:r>
          <a:endParaRPr lang="en-GB" sz="1400" b="1" i="1" dirty="0">
            <a:solidFill>
              <a:schemeClr val="tx2"/>
            </a:solidFill>
          </a:endParaRPr>
        </a:p>
      </dgm:t>
    </dgm:pt>
    <dgm:pt modelId="{1C5A4CEE-E1CE-4ECF-908A-C81E8993C27B}" type="parTrans" cxnId="{D03ADABB-7292-4133-A2E2-DF4B9D07ABD7}">
      <dgm:prSet/>
      <dgm:spPr/>
      <dgm:t>
        <a:bodyPr/>
        <a:lstStyle/>
        <a:p>
          <a:endParaRPr lang="en-GB" sz="2000" b="1" i="1">
            <a:solidFill>
              <a:schemeClr val="tx2"/>
            </a:solidFill>
          </a:endParaRPr>
        </a:p>
      </dgm:t>
    </dgm:pt>
    <dgm:pt modelId="{9CCD3A6D-D010-4EC5-BF56-61FA6365909D}" type="sibTrans" cxnId="{D03ADABB-7292-4133-A2E2-DF4B9D07ABD7}">
      <dgm:prSet/>
      <dgm:spPr/>
      <dgm:t>
        <a:bodyPr/>
        <a:lstStyle/>
        <a:p>
          <a:endParaRPr lang="en-GB" sz="2000" b="1" i="1">
            <a:solidFill>
              <a:schemeClr val="tx2"/>
            </a:solidFill>
          </a:endParaRPr>
        </a:p>
      </dgm:t>
    </dgm:pt>
    <dgm:pt modelId="{2537A35E-BEDF-4473-AA14-F135ED5B7924}">
      <dgm:prSet phldrT="[Text]" custT="1"/>
      <dgm:spPr/>
      <dgm:t>
        <a:bodyPr/>
        <a:lstStyle/>
        <a:p>
          <a:r>
            <a:rPr lang="en-GB" sz="1400" b="1" i="1" dirty="0" smtClean="0">
              <a:solidFill>
                <a:schemeClr val="tx2"/>
              </a:solidFill>
            </a:rPr>
            <a:t>Payment of Application Fee</a:t>
          </a:r>
          <a:endParaRPr lang="en-GB" sz="1400" b="1" i="1" dirty="0">
            <a:solidFill>
              <a:schemeClr val="tx2"/>
            </a:solidFill>
          </a:endParaRPr>
        </a:p>
      </dgm:t>
    </dgm:pt>
    <dgm:pt modelId="{A90A666A-9072-43FD-BE37-8D8E177CF67A}" type="parTrans" cxnId="{AF5DECDD-4D2B-43BE-AE7A-93924CFB4E2B}">
      <dgm:prSet/>
      <dgm:spPr/>
      <dgm:t>
        <a:bodyPr/>
        <a:lstStyle/>
        <a:p>
          <a:endParaRPr lang="en-GB" sz="2000" b="1" i="1">
            <a:solidFill>
              <a:schemeClr val="tx2"/>
            </a:solidFill>
          </a:endParaRPr>
        </a:p>
      </dgm:t>
    </dgm:pt>
    <dgm:pt modelId="{2C31B08B-B368-4F94-BD13-54BBDC55FBE2}" type="sibTrans" cxnId="{AF5DECDD-4D2B-43BE-AE7A-93924CFB4E2B}">
      <dgm:prSet/>
      <dgm:spPr/>
      <dgm:t>
        <a:bodyPr/>
        <a:lstStyle/>
        <a:p>
          <a:endParaRPr lang="en-GB" sz="2000" b="1" i="1">
            <a:solidFill>
              <a:schemeClr val="tx2"/>
            </a:solidFill>
          </a:endParaRPr>
        </a:p>
      </dgm:t>
    </dgm:pt>
    <dgm:pt modelId="{781817D9-62ED-4C56-9A15-4E3929B25FCF}">
      <dgm:prSet phldrT="[Text]" custT="1"/>
      <dgm:spPr/>
      <dgm:t>
        <a:bodyPr/>
        <a:lstStyle/>
        <a:p>
          <a:r>
            <a:rPr lang="en-GB" sz="1400" b="1" i="1" dirty="0" smtClean="0">
              <a:solidFill>
                <a:schemeClr val="tx2"/>
              </a:solidFill>
            </a:rPr>
            <a:t>Offer Confirmed</a:t>
          </a:r>
          <a:endParaRPr lang="en-GB" sz="1400" b="1" i="1" dirty="0">
            <a:solidFill>
              <a:schemeClr val="tx2"/>
            </a:solidFill>
          </a:endParaRPr>
        </a:p>
      </dgm:t>
    </dgm:pt>
    <dgm:pt modelId="{97EF6B1C-0DE4-4B0B-A32C-B5EBF8037C4C}" type="parTrans" cxnId="{F24348ED-9634-4348-BCBB-258364562246}">
      <dgm:prSet/>
      <dgm:spPr/>
      <dgm:t>
        <a:bodyPr/>
        <a:lstStyle/>
        <a:p>
          <a:endParaRPr lang="en-GB" sz="2000" b="1" i="1">
            <a:solidFill>
              <a:schemeClr val="tx2"/>
            </a:solidFill>
          </a:endParaRPr>
        </a:p>
      </dgm:t>
    </dgm:pt>
    <dgm:pt modelId="{FF076756-A6EE-4A55-9D09-9CF960DED115}" type="sibTrans" cxnId="{F24348ED-9634-4348-BCBB-258364562246}">
      <dgm:prSet/>
      <dgm:spPr/>
      <dgm:t>
        <a:bodyPr/>
        <a:lstStyle/>
        <a:p>
          <a:endParaRPr lang="en-GB" sz="2000" b="1" i="1">
            <a:solidFill>
              <a:schemeClr val="tx2"/>
            </a:solidFill>
          </a:endParaRPr>
        </a:p>
      </dgm:t>
    </dgm:pt>
    <dgm:pt modelId="{B7F011EE-FBB3-4DB8-A66C-6975B5719CC1}">
      <dgm:prSet phldrT="[Text]" custT="1"/>
      <dgm:spPr/>
      <dgm:t>
        <a:bodyPr/>
        <a:lstStyle/>
        <a:p>
          <a:r>
            <a:rPr lang="en-GB" sz="1400" b="1" i="1" dirty="0" smtClean="0">
              <a:solidFill>
                <a:schemeClr val="tx2"/>
              </a:solidFill>
            </a:rPr>
            <a:t>National Grid Verification</a:t>
          </a:r>
          <a:endParaRPr lang="en-GB" sz="1400" b="1" i="1" dirty="0">
            <a:solidFill>
              <a:schemeClr val="tx2"/>
            </a:solidFill>
          </a:endParaRPr>
        </a:p>
      </dgm:t>
    </dgm:pt>
    <dgm:pt modelId="{9AF0A07F-96C8-4207-9681-BE50C606BC8C}" type="parTrans" cxnId="{B4CFBEF9-D97F-4142-B47A-F58379376C77}">
      <dgm:prSet/>
      <dgm:spPr/>
      <dgm:t>
        <a:bodyPr/>
        <a:lstStyle/>
        <a:p>
          <a:endParaRPr lang="en-GB" sz="2000" b="1" i="1">
            <a:solidFill>
              <a:schemeClr val="tx2"/>
            </a:solidFill>
          </a:endParaRPr>
        </a:p>
      </dgm:t>
    </dgm:pt>
    <dgm:pt modelId="{46C1A095-F96A-4622-9891-66EED0B4342E}" type="sibTrans" cxnId="{B4CFBEF9-D97F-4142-B47A-F58379376C77}">
      <dgm:prSet/>
      <dgm:spPr/>
      <dgm:t>
        <a:bodyPr/>
        <a:lstStyle/>
        <a:p>
          <a:endParaRPr lang="en-GB" sz="2000" b="1" i="1">
            <a:solidFill>
              <a:schemeClr val="tx2"/>
            </a:solidFill>
          </a:endParaRPr>
        </a:p>
      </dgm:t>
    </dgm:pt>
    <dgm:pt modelId="{7B9E986E-8DC3-4539-AA8B-06B2FFAD3F73}" type="pres">
      <dgm:prSet presAssocID="{E69184FD-50A9-4309-BE51-A224414EBDEE}" presName="Name0" presStyleCnt="0">
        <dgm:presLayoutVars>
          <dgm:dir/>
          <dgm:resizeHandles val="exact"/>
        </dgm:presLayoutVars>
      </dgm:prSet>
      <dgm:spPr/>
    </dgm:pt>
    <dgm:pt modelId="{48CFA2D0-1D9D-4AE0-8601-34B96F578059}" type="pres">
      <dgm:prSet presAssocID="{BD27EE50-8701-48D6-8EEB-2746990BA3E8}" presName="parTxOnly" presStyleLbl="node1" presStyleIdx="0" presStyleCnt="5">
        <dgm:presLayoutVars>
          <dgm:bulletEnabled val="1"/>
        </dgm:presLayoutVars>
      </dgm:prSet>
      <dgm:spPr/>
      <dgm:t>
        <a:bodyPr/>
        <a:lstStyle/>
        <a:p>
          <a:endParaRPr lang="en-GB"/>
        </a:p>
      </dgm:t>
    </dgm:pt>
    <dgm:pt modelId="{376938EA-4C2A-4142-8F8C-FDA084F3537E}" type="pres">
      <dgm:prSet presAssocID="{08D78D9A-E0CE-491F-BE89-4F75E4834754}" presName="parSpace" presStyleCnt="0"/>
      <dgm:spPr/>
    </dgm:pt>
    <dgm:pt modelId="{B67524DE-E101-42BC-9AA1-547ADC6E59B6}" type="pres">
      <dgm:prSet presAssocID="{0E81BE61-0EF1-407A-8DC3-7D903B339371}" presName="parTxOnly" presStyleLbl="node1" presStyleIdx="1" presStyleCnt="5">
        <dgm:presLayoutVars>
          <dgm:bulletEnabled val="1"/>
        </dgm:presLayoutVars>
      </dgm:prSet>
      <dgm:spPr/>
      <dgm:t>
        <a:bodyPr/>
        <a:lstStyle/>
        <a:p>
          <a:endParaRPr lang="en-GB"/>
        </a:p>
      </dgm:t>
    </dgm:pt>
    <dgm:pt modelId="{F5EF0713-9001-48A4-8FC6-F7D641463D98}" type="pres">
      <dgm:prSet presAssocID="{9CCD3A6D-D010-4EC5-BF56-61FA6365909D}" presName="parSpace" presStyleCnt="0"/>
      <dgm:spPr/>
    </dgm:pt>
    <dgm:pt modelId="{2C69DF6E-C0F1-4464-A48C-3AA7EA66419D}" type="pres">
      <dgm:prSet presAssocID="{2537A35E-BEDF-4473-AA14-F135ED5B7924}" presName="parTxOnly" presStyleLbl="node1" presStyleIdx="2" presStyleCnt="5">
        <dgm:presLayoutVars>
          <dgm:bulletEnabled val="1"/>
        </dgm:presLayoutVars>
      </dgm:prSet>
      <dgm:spPr/>
      <dgm:t>
        <a:bodyPr/>
        <a:lstStyle/>
        <a:p>
          <a:endParaRPr lang="en-GB"/>
        </a:p>
      </dgm:t>
    </dgm:pt>
    <dgm:pt modelId="{7296EFFA-D6D6-462F-AC25-255B7210CA94}" type="pres">
      <dgm:prSet presAssocID="{2C31B08B-B368-4F94-BD13-54BBDC55FBE2}" presName="parSpace" presStyleCnt="0"/>
      <dgm:spPr/>
    </dgm:pt>
    <dgm:pt modelId="{27A08F33-6894-4C61-8C51-F27BB1A51736}" type="pres">
      <dgm:prSet presAssocID="{B7F011EE-FBB3-4DB8-A66C-6975B5719CC1}" presName="parTxOnly" presStyleLbl="node1" presStyleIdx="3" presStyleCnt="5">
        <dgm:presLayoutVars>
          <dgm:bulletEnabled val="1"/>
        </dgm:presLayoutVars>
      </dgm:prSet>
      <dgm:spPr/>
      <dgm:t>
        <a:bodyPr/>
        <a:lstStyle/>
        <a:p>
          <a:endParaRPr lang="en-GB"/>
        </a:p>
      </dgm:t>
    </dgm:pt>
    <dgm:pt modelId="{AA008AD4-8CEB-42ED-A11D-4EBA4C6EAF5E}" type="pres">
      <dgm:prSet presAssocID="{46C1A095-F96A-4622-9891-66EED0B4342E}" presName="parSpace" presStyleCnt="0"/>
      <dgm:spPr/>
    </dgm:pt>
    <dgm:pt modelId="{EF9EE0BD-FA49-4714-BEC6-86538F27E4FF}" type="pres">
      <dgm:prSet presAssocID="{781817D9-62ED-4C56-9A15-4E3929B25FCF}" presName="parTxOnly" presStyleLbl="node1" presStyleIdx="4" presStyleCnt="5">
        <dgm:presLayoutVars>
          <dgm:bulletEnabled val="1"/>
        </dgm:presLayoutVars>
      </dgm:prSet>
      <dgm:spPr/>
      <dgm:t>
        <a:bodyPr/>
        <a:lstStyle/>
        <a:p>
          <a:endParaRPr lang="en-GB"/>
        </a:p>
      </dgm:t>
    </dgm:pt>
  </dgm:ptLst>
  <dgm:cxnLst>
    <dgm:cxn modelId="{D623597B-4934-4604-8034-8D0BA824763D}" type="presOf" srcId="{781817D9-62ED-4C56-9A15-4E3929B25FCF}" destId="{EF9EE0BD-FA49-4714-BEC6-86538F27E4FF}" srcOrd="0" destOrd="0" presId="urn:microsoft.com/office/officeart/2005/8/layout/hChevron3"/>
    <dgm:cxn modelId="{AF5DECDD-4D2B-43BE-AE7A-93924CFB4E2B}" srcId="{E69184FD-50A9-4309-BE51-A224414EBDEE}" destId="{2537A35E-BEDF-4473-AA14-F135ED5B7924}" srcOrd="2" destOrd="0" parTransId="{A90A666A-9072-43FD-BE37-8D8E177CF67A}" sibTransId="{2C31B08B-B368-4F94-BD13-54BBDC55FBE2}"/>
    <dgm:cxn modelId="{F24348ED-9634-4348-BCBB-258364562246}" srcId="{E69184FD-50A9-4309-BE51-A224414EBDEE}" destId="{781817D9-62ED-4C56-9A15-4E3929B25FCF}" srcOrd="4" destOrd="0" parTransId="{97EF6B1C-0DE4-4B0B-A32C-B5EBF8037C4C}" sibTransId="{FF076756-A6EE-4A55-9D09-9CF960DED115}"/>
    <dgm:cxn modelId="{2E9697DB-CB11-4CE5-B48A-C77FEE0754C6}" srcId="{E69184FD-50A9-4309-BE51-A224414EBDEE}" destId="{BD27EE50-8701-48D6-8EEB-2746990BA3E8}" srcOrd="0" destOrd="0" parTransId="{1B8AD4CA-7CD2-4F72-B520-35D5354A7C79}" sibTransId="{08D78D9A-E0CE-491F-BE89-4F75E4834754}"/>
    <dgm:cxn modelId="{C9C4E4B7-F9D6-429B-84C3-21A726876B61}" type="presOf" srcId="{0E81BE61-0EF1-407A-8DC3-7D903B339371}" destId="{B67524DE-E101-42BC-9AA1-547ADC6E59B6}" srcOrd="0" destOrd="0" presId="urn:microsoft.com/office/officeart/2005/8/layout/hChevron3"/>
    <dgm:cxn modelId="{0B03FA54-6E85-4CB3-B509-AB52B0343076}" type="presOf" srcId="{BD27EE50-8701-48D6-8EEB-2746990BA3E8}" destId="{48CFA2D0-1D9D-4AE0-8601-34B96F578059}" srcOrd="0" destOrd="0" presId="urn:microsoft.com/office/officeart/2005/8/layout/hChevron3"/>
    <dgm:cxn modelId="{83E31758-2DEE-46CF-90FC-965748C17AA8}" type="presOf" srcId="{2537A35E-BEDF-4473-AA14-F135ED5B7924}" destId="{2C69DF6E-C0F1-4464-A48C-3AA7EA66419D}" srcOrd="0" destOrd="0" presId="urn:microsoft.com/office/officeart/2005/8/layout/hChevron3"/>
    <dgm:cxn modelId="{B4CFBEF9-D97F-4142-B47A-F58379376C77}" srcId="{E69184FD-50A9-4309-BE51-A224414EBDEE}" destId="{B7F011EE-FBB3-4DB8-A66C-6975B5719CC1}" srcOrd="3" destOrd="0" parTransId="{9AF0A07F-96C8-4207-9681-BE50C606BC8C}" sibTransId="{46C1A095-F96A-4622-9891-66EED0B4342E}"/>
    <dgm:cxn modelId="{C3AA0C21-406A-4C7F-93C1-295398182991}" type="presOf" srcId="{B7F011EE-FBB3-4DB8-A66C-6975B5719CC1}" destId="{27A08F33-6894-4C61-8C51-F27BB1A51736}" srcOrd="0" destOrd="0" presId="urn:microsoft.com/office/officeart/2005/8/layout/hChevron3"/>
    <dgm:cxn modelId="{D03ADABB-7292-4133-A2E2-DF4B9D07ABD7}" srcId="{E69184FD-50A9-4309-BE51-A224414EBDEE}" destId="{0E81BE61-0EF1-407A-8DC3-7D903B339371}" srcOrd="1" destOrd="0" parTransId="{1C5A4CEE-E1CE-4ECF-908A-C81E8993C27B}" sibTransId="{9CCD3A6D-D010-4EC5-BF56-61FA6365909D}"/>
    <dgm:cxn modelId="{AD932E43-941E-405E-ADAF-A5FB680F68E6}" type="presOf" srcId="{E69184FD-50A9-4309-BE51-A224414EBDEE}" destId="{7B9E986E-8DC3-4539-AA8B-06B2FFAD3F73}" srcOrd="0" destOrd="0" presId="urn:microsoft.com/office/officeart/2005/8/layout/hChevron3"/>
    <dgm:cxn modelId="{18FDF52C-12EB-48E7-AABC-F34DE7B0F6A0}" type="presParOf" srcId="{7B9E986E-8DC3-4539-AA8B-06B2FFAD3F73}" destId="{48CFA2D0-1D9D-4AE0-8601-34B96F578059}" srcOrd="0" destOrd="0" presId="urn:microsoft.com/office/officeart/2005/8/layout/hChevron3"/>
    <dgm:cxn modelId="{6A2CAB3A-583D-4D8C-94D6-EFF13B506D24}" type="presParOf" srcId="{7B9E986E-8DC3-4539-AA8B-06B2FFAD3F73}" destId="{376938EA-4C2A-4142-8F8C-FDA084F3537E}" srcOrd="1" destOrd="0" presId="urn:microsoft.com/office/officeart/2005/8/layout/hChevron3"/>
    <dgm:cxn modelId="{368CAAB6-BB4C-4378-8471-92F7CB0FAA5F}" type="presParOf" srcId="{7B9E986E-8DC3-4539-AA8B-06B2FFAD3F73}" destId="{B67524DE-E101-42BC-9AA1-547ADC6E59B6}" srcOrd="2" destOrd="0" presId="urn:microsoft.com/office/officeart/2005/8/layout/hChevron3"/>
    <dgm:cxn modelId="{E4CC16A7-A8A5-465B-B80B-760E801E9DF7}" type="presParOf" srcId="{7B9E986E-8DC3-4539-AA8B-06B2FFAD3F73}" destId="{F5EF0713-9001-48A4-8FC6-F7D641463D98}" srcOrd="3" destOrd="0" presId="urn:microsoft.com/office/officeart/2005/8/layout/hChevron3"/>
    <dgm:cxn modelId="{E1186E99-A63D-4B22-B3A2-1200F8F3CDC3}" type="presParOf" srcId="{7B9E986E-8DC3-4539-AA8B-06B2FFAD3F73}" destId="{2C69DF6E-C0F1-4464-A48C-3AA7EA66419D}" srcOrd="4" destOrd="0" presId="urn:microsoft.com/office/officeart/2005/8/layout/hChevron3"/>
    <dgm:cxn modelId="{74E3FD69-1AFD-4D5B-BDD4-7FF544CC5EBD}" type="presParOf" srcId="{7B9E986E-8DC3-4539-AA8B-06B2FFAD3F73}" destId="{7296EFFA-D6D6-462F-AC25-255B7210CA94}" srcOrd="5" destOrd="0" presId="urn:microsoft.com/office/officeart/2005/8/layout/hChevron3"/>
    <dgm:cxn modelId="{92C648BA-3188-4FD1-A548-9767B93EB827}" type="presParOf" srcId="{7B9E986E-8DC3-4539-AA8B-06B2FFAD3F73}" destId="{27A08F33-6894-4C61-8C51-F27BB1A51736}" srcOrd="6" destOrd="0" presId="urn:microsoft.com/office/officeart/2005/8/layout/hChevron3"/>
    <dgm:cxn modelId="{B6053A61-A137-4DE4-8EE4-A8D37CE90074}" type="presParOf" srcId="{7B9E986E-8DC3-4539-AA8B-06B2FFAD3F73}" destId="{AA008AD4-8CEB-42ED-A11D-4EBA4C6EAF5E}" srcOrd="7" destOrd="0" presId="urn:microsoft.com/office/officeart/2005/8/layout/hChevron3"/>
    <dgm:cxn modelId="{6A0C9A08-BFAB-4914-BE9E-1746EC06281C}" type="presParOf" srcId="{7B9E986E-8DC3-4539-AA8B-06B2FFAD3F73}" destId="{EF9EE0BD-FA49-4714-BEC6-86538F27E4FF}"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9184FD-50A9-4309-BE51-A224414EBDEE}" type="doc">
      <dgm:prSet loTypeId="urn:microsoft.com/office/officeart/2005/8/layout/hChevron3" loCatId="process" qsTypeId="urn:microsoft.com/office/officeart/2005/8/quickstyle/simple1" qsCatId="simple" csTypeId="urn:microsoft.com/office/officeart/2005/8/colors/accent6_5" csCatId="accent6" phldr="1"/>
      <dgm:spPr/>
    </dgm:pt>
    <dgm:pt modelId="{BD27EE50-8701-48D6-8EEB-2746990BA3E8}">
      <dgm:prSet phldrT="[Text]" custT="1"/>
      <dgm:spPr/>
      <dgm:t>
        <a:bodyPr/>
        <a:lstStyle/>
        <a:p>
          <a:r>
            <a:rPr lang="en-GB" sz="1400" b="1" i="1" dirty="0" smtClean="0">
              <a:solidFill>
                <a:schemeClr val="tx2"/>
              </a:solidFill>
            </a:rPr>
            <a:t>Customer Accepts Offer</a:t>
          </a:r>
          <a:endParaRPr lang="en-GB" sz="1400" b="1" i="1" dirty="0">
            <a:solidFill>
              <a:schemeClr val="tx2"/>
            </a:solidFill>
          </a:endParaRPr>
        </a:p>
      </dgm:t>
    </dgm:pt>
    <dgm:pt modelId="{1B8AD4CA-7CD2-4F72-B520-35D5354A7C79}" type="parTrans" cxnId="{2E9697DB-CB11-4CE5-B48A-C77FEE0754C6}">
      <dgm:prSet/>
      <dgm:spPr/>
      <dgm:t>
        <a:bodyPr/>
        <a:lstStyle/>
        <a:p>
          <a:endParaRPr lang="en-GB" sz="1800" b="1" i="1">
            <a:solidFill>
              <a:schemeClr val="tx2"/>
            </a:solidFill>
          </a:endParaRPr>
        </a:p>
      </dgm:t>
    </dgm:pt>
    <dgm:pt modelId="{08D78D9A-E0CE-491F-BE89-4F75E4834754}" type="sibTrans" cxnId="{2E9697DB-CB11-4CE5-B48A-C77FEE0754C6}">
      <dgm:prSet/>
      <dgm:spPr/>
      <dgm:t>
        <a:bodyPr/>
        <a:lstStyle/>
        <a:p>
          <a:endParaRPr lang="en-GB" sz="1800" b="1" i="1">
            <a:solidFill>
              <a:schemeClr val="tx2"/>
            </a:solidFill>
          </a:endParaRPr>
        </a:p>
      </dgm:t>
    </dgm:pt>
    <dgm:pt modelId="{0E81BE61-0EF1-407A-8DC3-7D903B339371}">
      <dgm:prSet phldrT="[Text]" custT="1"/>
      <dgm:spPr/>
      <dgm:t>
        <a:bodyPr/>
        <a:lstStyle/>
        <a:p>
          <a:r>
            <a:rPr lang="en-GB" sz="1400" b="1" i="1" dirty="0" smtClean="0">
              <a:solidFill>
                <a:schemeClr val="tx2"/>
              </a:solidFill>
            </a:rPr>
            <a:t>Connection Payment – First Instalment</a:t>
          </a:r>
          <a:endParaRPr lang="en-GB" sz="1400" b="1" i="1" dirty="0">
            <a:solidFill>
              <a:schemeClr val="tx2"/>
            </a:solidFill>
          </a:endParaRPr>
        </a:p>
      </dgm:t>
    </dgm:pt>
    <dgm:pt modelId="{1C5A4CEE-E1CE-4ECF-908A-C81E8993C27B}" type="parTrans" cxnId="{D03ADABB-7292-4133-A2E2-DF4B9D07ABD7}">
      <dgm:prSet/>
      <dgm:spPr/>
      <dgm:t>
        <a:bodyPr/>
        <a:lstStyle/>
        <a:p>
          <a:endParaRPr lang="en-GB" sz="1800" b="1" i="1">
            <a:solidFill>
              <a:schemeClr val="tx2"/>
            </a:solidFill>
          </a:endParaRPr>
        </a:p>
      </dgm:t>
    </dgm:pt>
    <dgm:pt modelId="{9CCD3A6D-D010-4EC5-BF56-61FA6365909D}" type="sibTrans" cxnId="{D03ADABB-7292-4133-A2E2-DF4B9D07ABD7}">
      <dgm:prSet/>
      <dgm:spPr/>
      <dgm:t>
        <a:bodyPr/>
        <a:lstStyle/>
        <a:p>
          <a:endParaRPr lang="en-GB" sz="1800" b="1" i="1">
            <a:solidFill>
              <a:schemeClr val="tx2"/>
            </a:solidFill>
          </a:endParaRPr>
        </a:p>
      </dgm:t>
    </dgm:pt>
    <dgm:pt modelId="{2537A35E-BEDF-4473-AA14-F135ED5B7924}">
      <dgm:prSet phldrT="[Text]" custT="1"/>
      <dgm:spPr/>
      <dgm:t>
        <a:bodyPr/>
        <a:lstStyle/>
        <a:p>
          <a:r>
            <a:rPr lang="en-GB" sz="1400" b="1" i="1" dirty="0" smtClean="0">
              <a:solidFill>
                <a:schemeClr val="tx2"/>
              </a:solidFill>
            </a:rPr>
            <a:t>Build Against Design</a:t>
          </a:r>
          <a:endParaRPr lang="en-GB" sz="1400" b="1" i="1" dirty="0">
            <a:solidFill>
              <a:schemeClr val="tx2"/>
            </a:solidFill>
          </a:endParaRPr>
        </a:p>
      </dgm:t>
    </dgm:pt>
    <dgm:pt modelId="{A90A666A-9072-43FD-BE37-8D8E177CF67A}" type="parTrans" cxnId="{AF5DECDD-4D2B-43BE-AE7A-93924CFB4E2B}">
      <dgm:prSet/>
      <dgm:spPr/>
      <dgm:t>
        <a:bodyPr/>
        <a:lstStyle/>
        <a:p>
          <a:endParaRPr lang="en-GB" sz="1800" b="1" i="1">
            <a:solidFill>
              <a:schemeClr val="tx2"/>
            </a:solidFill>
          </a:endParaRPr>
        </a:p>
      </dgm:t>
    </dgm:pt>
    <dgm:pt modelId="{2C31B08B-B368-4F94-BD13-54BBDC55FBE2}" type="sibTrans" cxnId="{AF5DECDD-4D2B-43BE-AE7A-93924CFB4E2B}">
      <dgm:prSet/>
      <dgm:spPr/>
      <dgm:t>
        <a:bodyPr/>
        <a:lstStyle/>
        <a:p>
          <a:endParaRPr lang="en-GB" sz="1800" b="1" i="1">
            <a:solidFill>
              <a:schemeClr val="tx2"/>
            </a:solidFill>
          </a:endParaRPr>
        </a:p>
      </dgm:t>
    </dgm:pt>
    <dgm:pt modelId="{B7F011EE-FBB3-4DB8-A66C-6975B5719CC1}">
      <dgm:prSet phldrT="[Text]" custT="1"/>
      <dgm:spPr/>
      <dgm:t>
        <a:bodyPr/>
        <a:lstStyle/>
        <a:p>
          <a:r>
            <a:rPr lang="en-GB" sz="1400" b="1" i="1" dirty="0" smtClean="0">
              <a:solidFill>
                <a:schemeClr val="tx2"/>
              </a:solidFill>
            </a:rPr>
            <a:t>Deliver Connection</a:t>
          </a:r>
          <a:endParaRPr lang="en-GB" sz="1400" b="1" i="1" dirty="0">
            <a:solidFill>
              <a:schemeClr val="tx2"/>
            </a:solidFill>
          </a:endParaRPr>
        </a:p>
      </dgm:t>
    </dgm:pt>
    <dgm:pt modelId="{9AF0A07F-96C8-4207-9681-BE50C606BC8C}" type="parTrans" cxnId="{B4CFBEF9-D97F-4142-B47A-F58379376C77}">
      <dgm:prSet/>
      <dgm:spPr/>
      <dgm:t>
        <a:bodyPr/>
        <a:lstStyle/>
        <a:p>
          <a:endParaRPr lang="en-GB" sz="1800" b="1" i="1">
            <a:solidFill>
              <a:schemeClr val="tx2"/>
            </a:solidFill>
          </a:endParaRPr>
        </a:p>
      </dgm:t>
    </dgm:pt>
    <dgm:pt modelId="{46C1A095-F96A-4622-9891-66EED0B4342E}" type="sibTrans" cxnId="{B4CFBEF9-D97F-4142-B47A-F58379376C77}">
      <dgm:prSet/>
      <dgm:spPr/>
      <dgm:t>
        <a:bodyPr/>
        <a:lstStyle/>
        <a:p>
          <a:endParaRPr lang="en-GB" sz="1800" b="1" i="1">
            <a:solidFill>
              <a:schemeClr val="tx2"/>
            </a:solidFill>
          </a:endParaRPr>
        </a:p>
      </dgm:t>
    </dgm:pt>
    <dgm:pt modelId="{7B9E986E-8DC3-4539-AA8B-06B2FFAD3F73}" type="pres">
      <dgm:prSet presAssocID="{E69184FD-50A9-4309-BE51-A224414EBDEE}" presName="Name0" presStyleCnt="0">
        <dgm:presLayoutVars>
          <dgm:dir/>
          <dgm:resizeHandles val="exact"/>
        </dgm:presLayoutVars>
      </dgm:prSet>
      <dgm:spPr/>
    </dgm:pt>
    <dgm:pt modelId="{48CFA2D0-1D9D-4AE0-8601-34B96F578059}" type="pres">
      <dgm:prSet presAssocID="{BD27EE50-8701-48D6-8EEB-2746990BA3E8}" presName="parTxOnly" presStyleLbl="node1" presStyleIdx="0" presStyleCnt="4">
        <dgm:presLayoutVars>
          <dgm:bulletEnabled val="1"/>
        </dgm:presLayoutVars>
      </dgm:prSet>
      <dgm:spPr/>
      <dgm:t>
        <a:bodyPr/>
        <a:lstStyle/>
        <a:p>
          <a:endParaRPr lang="en-GB"/>
        </a:p>
      </dgm:t>
    </dgm:pt>
    <dgm:pt modelId="{376938EA-4C2A-4142-8F8C-FDA084F3537E}" type="pres">
      <dgm:prSet presAssocID="{08D78D9A-E0CE-491F-BE89-4F75E4834754}" presName="parSpace" presStyleCnt="0"/>
      <dgm:spPr/>
    </dgm:pt>
    <dgm:pt modelId="{B67524DE-E101-42BC-9AA1-547ADC6E59B6}" type="pres">
      <dgm:prSet presAssocID="{0E81BE61-0EF1-407A-8DC3-7D903B339371}" presName="parTxOnly" presStyleLbl="node1" presStyleIdx="1" presStyleCnt="4" custScaleX="135606">
        <dgm:presLayoutVars>
          <dgm:bulletEnabled val="1"/>
        </dgm:presLayoutVars>
      </dgm:prSet>
      <dgm:spPr/>
      <dgm:t>
        <a:bodyPr/>
        <a:lstStyle/>
        <a:p>
          <a:endParaRPr lang="en-GB"/>
        </a:p>
      </dgm:t>
    </dgm:pt>
    <dgm:pt modelId="{F5EF0713-9001-48A4-8FC6-F7D641463D98}" type="pres">
      <dgm:prSet presAssocID="{9CCD3A6D-D010-4EC5-BF56-61FA6365909D}" presName="parSpace" presStyleCnt="0"/>
      <dgm:spPr/>
    </dgm:pt>
    <dgm:pt modelId="{2C69DF6E-C0F1-4464-A48C-3AA7EA66419D}" type="pres">
      <dgm:prSet presAssocID="{2537A35E-BEDF-4473-AA14-F135ED5B7924}" presName="parTxOnly" presStyleLbl="node1" presStyleIdx="2" presStyleCnt="4">
        <dgm:presLayoutVars>
          <dgm:bulletEnabled val="1"/>
        </dgm:presLayoutVars>
      </dgm:prSet>
      <dgm:spPr/>
      <dgm:t>
        <a:bodyPr/>
        <a:lstStyle/>
        <a:p>
          <a:endParaRPr lang="en-GB"/>
        </a:p>
      </dgm:t>
    </dgm:pt>
    <dgm:pt modelId="{7296EFFA-D6D6-462F-AC25-255B7210CA94}" type="pres">
      <dgm:prSet presAssocID="{2C31B08B-B368-4F94-BD13-54BBDC55FBE2}" presName="parSpace" presStyleCnt="0"/>
      <dgm:spPr/>
    </dgm:pt>
    <dgm:pt modelId="{27A08F33-6894-4C61-8C51-F27BB1A51736}" type="pres">
      <dgm:prSet presAssocID="{B7F011EE-FBB3-4DB8-A66C-6975B5719CC1}" presName="parTxOnly" presStyleLbl="node1" presStyleIdx="3" presStyleCnt="4">
        <dgm:presLayoutVars>
          <dgm:bulletEnabled val="1"/>
        </dgm:presLayoutVars>
      </dgm:prSet>
      <dgm:spPr/>
      <dgm:t>
        <a:bodyPr/>
        <a:lstStyle/>
        <a:p>
          <a:endParaRPr lang="en-GB"/>
        </a:p>
      </dgm:t>
    </dgm:pt>
  </dgm:ptLst>
  <dgm:cxnLst>
    <dgm:cxn modelId="{BF5682A3-4CB5-43FD-AFCB-BEACE67AEC79}" type="presOf" srcId="{2537A35E-BEDF-4473-AA14-F135ED5B7924}" destId="{2C69DF6E-C0F1-4464-A48C-3AA7EA66419D}" srcOrd="0" destOrd="0" presId="urn:microsoft.com/office/officeart/2005/8/layout/hChevron3"/>
    <dgm:cxn modelId="{2FA920BD-5FC1-4DD1-9116-70BF2E60CF28}" type="presOf" srcId="{E69184FD-50A9-4309-BE51-A224414EBDEE}" destId="{7B9E986E-8DC3-4539-AA8B-06B2FFAD3F73}" srcOrd="0" destOrd="0" presId="urn:microsoft.com/office/officeart/2005/8/layout/hChevron3"/>
    <dgm:cxn modelId="{D03ADABB-7292-4133-A2E2-DF4B9D07ABD7}" srcId="{E69184FD-50A9-4309-BE51-A224414EBDEE}" destId="{0E81BE61-0EF1-407A-8DC3-7D903B339371}" srcOrd="1" destOrd="0" parTransId="{1C5A4CEE-E1CE-4ECF-908A-C81E8993C27B}" sibTransId="{9CCD3A6D-D010-4EC5-BF56-61FA6365909D}"/>
    <dgm:cxn modelId="{B4CFBEF9-D97F-4142-B47A-F58379376C77}" srcId="{E69184FD-50A9-4309-BE51-A224414EBDEE}" destId="{B7F011EE-FBB3-4DB8-A66C-6975B5719CC1}" srcOrd="3" destOrd="0" parTransId="{9AF0A07F-96C8-4207-9681-BE50C606BC8C}" sibTransId="{46C1A095-F96A-4622-9891-66EED0B4342E}"/>
    <dgm:cxn modelId="{2B81528B-C324-44E5-AC95-9D3728A57316}" type="presOf" srcId="{0E81BE61-0EF1-407A-8DC3-7D903B339371}" destId="{B67524DE-E101-42BC-9AA1-547ADC6E59B6}" srcOrd="0" destOrd="0" presId="urn:microsoft.com/office/officeart/2005/8/layout/hChevron3"/>
    <dgm:cxn modelId="{2E9697DB-CB11-4CE5-B48A-C77FEE0754C6}" srcId="{E69184FD-50A9-4309-BE51-A224414EBDEE}" destId="{BD27EE50-8701-48D6-8EEB-2746990BA3E8}" srcOrd="0" destOrd="0" parTransId="{1B8AD4CA-7CD2-4F72-B520-35D5354A7C79}" sibTransId="{08D78D9A-E0CE-491F-BE89-4F75E4834754}"/>
    <dgm:cxn modelId="{C4271BA2-B17B-4E0F-82CE-B054F648C6BA}" type="presOf" srcId="{BD27EE50-8701-48D6-8EEB-2746990BA3E8}" destId="{48CFA2D0-1D9D-4AE0-8601-34B96F578059}" srcOrd="0" destOrd="0" presId="urn:microsoft.com/office/officeart/2005/8/layout/hChevron3"/>
    <dgm:cxn modelId="{AF5DECDD-4D2B-43BE-AE7A-93924CFB4E2B}" srcId="{E69184FD-50A9-4309-BE51-A224414EBDEE}" destId="{2537A35E-BEDF-4473-AA14-F135ED5B7924}" srcOrd="2" destOrd="0" parTransId="{A90A666A-9072-43FD-BE37-8D8E177CF67A}" sibTransId="{2C31B08B-B368-4F94-BD13-54BBDC55FBE2}"/>
    <dgm:cxn modelId="{2B9D15F9-B882-4AF2-9817-E59B09F029FB}" type="presOf" srcId="{B7F011EE-FBB3-4DB8-A66C-6975B5719CC1}" destId="{27A08F33-6894-4C61-8C51-F27BB1A51736}" srcOrd="0" destOrd="0" presId="urn:microsoft.com/office/officeart/2005/8/layout/hChevron3"/>
    <dgm:cxn modelId="{25B63DA4-8AAB-4FA3-B3F7-C8E446BEC348}" type="presParOf" srcId="{7B9E986E-8DC3-4539-AA8B-06B2FFAD3F73}" destId="{48CFA2D0-1D9D-4AE0-8601-34B96F578059}" srcOrd="0" destOrd="0" presId="urn:microsoft.com/office/officeart/2005/8/layout/hChevron3"/>
    <dgm:cxn modelId="{65BA557E-6338-44FF-ADF5-99610300EF5A}" type="presParOf" srcId="{7B9E986E-8DC3-4539-AA8B-06B2FFAD3F73}" destId="{376938EA-4C2A-4142-8F8C-FDA084F3537E}" srcOrd="1" destOrd="0" presId="urn:microsoft.com/office/officeart/2005/8/layout/hChevron3"/>
    <dgm:cxn modelId="{7E7A6928-AFDD-4B2B-8368-DD6DC0E8712A}" type="presParOf" srcId="{7B9E986E-8DC3-4539-AA8B-06B2FFAD3F73}" destId="{B67524DE-E101-42BC-9AA1-547ADC6E59B6}" srcOrd="2" destOrd="0" presId="urn:microsoft.com/office/officeart/2005/8/layout/hChevron3"/>
    <dgm:cxn modelId="{49F24815-4783-450A-A78A-4A17DF0DE8D6}" type="presParOf" srcId="{7B9E986E-8DC3-4539-AA8B-06B2FFAD3F73}" destId="{F5EF0713-9001-48A4-8FC6-F7D641463D98}" srcOrd="3" destOrd="0" presId="urn:microsoft.com/office/officeart/2005/8/layout/hChevron3"/>
    <dgm:cxn modelId="{DE612BD8-B62D-47F2-9DA5-A0167D35EEC0}" type="presParOf" srcId="{7B9E986E-8DC3-4539-AA8B-06B2FFAD3F73}" destId="{2C69DF6E-C0F1-4464-A48C-3AA7EA66419D}" srcOrd="4" destOrd="0" presId="urn:microsoft.com/office/officeart/2005/8/layout/hChevron3"/>
    <dgm:cxn modelId="{63B35682-DD05-46F6-B702-0D6FA7684BB4}" type="presParOf" srcId="{7B9E986E-8DC3-4539-AA8B-06B2FFAD3F73}" destId="{7296EFFA-D6D6-462F-AC25-255B7210CA94}" srcOrd="5" destOrd="0" presId="urn:microsoft.com/office/officeart/2005/8/layout/hChevron3"/>
    <dgm:cxn modelId="{5CB25E4A-0DD8-420E-B590-E014EE0C4A45}" type="presParOf" srcId="{7B9E986E-8DC3-4539-AA8B-06B2FFAD3F73}" destId="{27A08F33-6894-4C61-8C51-F27BB1A51736}" srcOrd="6"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FA2D0-1D9D-4AE0-8601-34B96F578059}">
      <dsp:nvSpPr>
        <dsp:cNvPr id="0" name=""/>
        <dsp:cNvSpPr/>
      </dsp:nvSpPr>
      <dsp:spPr>
        <a:xfrm>
          <a:off x="958" y="1246515"/>
          <a:ext cx="1868322" cy="747329"/>
        </a:xfrm>
        <a:prstGeom prst="homePlate">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GB" sz="1400" b="1" i="1" kern="1200" dirty="0" smtClean="0">
              <a:solidFill>
                <a:schemeClr val="tx2"/>
              </a:solidFill>
            </a:rPr>
            <a:t>Indicative Quote Available</a:t>
          </a:r>
          <a:endParaRPr lang="en-GB" sz="1400" b="1" i="1" kern="1200" dirty="0">
            <a:solidFill>
              <a:schemeClr val="tx2"/>
            </a:solidFill>
          </a:endParaRPr>
        </a:p>
      </dsp:txBody>
      <dsp:txXfrm>
        <a:off x="958" y="1246515"/>
        <a:ext cx="1681490" cy="747329"/>
      </dsp:txXfrm>
    </dsp:sp>
    <dsp:sp modelId="{B67524DE-E101-42BC-9AA1-547ADC6E59B6}">
      <dsp:nvSpPr>
        <dsp:cNvPr id="0" name=""/>
        <dsp:cNvSpPr/>
      </dsp:nvSpPr>
      <dsp:spPr>
        <a:xfrm>
          <a:off x="1495616" y="1246515"/>
          <a:ext cx="1868322" cy="747329"/>
        </a:xfrm>
        <a:prstGeom prst="chevron">
          <a:avLst/>
        </a:prstGeom>
        <a:solidFill>
          <a:schemeClr val="accent6">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GB" sz="1400" b="1" i="1" kern="1200" dirty="0" smtClean="0">
              <a:solidFill>
                <a:schemeClr val="tx2"/>
              </a:solidFill>
            </a:rPr>
            <a:t>Online Application Submission</a:t>
          </a:r>
          <a:endParaRPr lang="en-GB" sz="1400" b="1" i="1" kern="1200" dirty="0">
            <a:solidFill>
              <a:schemeClr val="tx2"/>
            </a:solidFill>
          </a:endParaRPr>
        </a:p>
      </dsp:txBody>
      <dsp:txXfrm>
        <a:off x="1869281" y="1246515"/>
        <a:ext cx="1120993" cy="747329"/>
      </dsp:txXfrm>
    </dsp:sp>
    <dsp:sp modelId="{2C69DF6E-C0F1-4464-A48C-3AA7EA66419D}">
      <dsp:nvSpPr>
        <dsp:cNvPr id="0" name=""/>
        <dsp:cNvSpPr/>
      </dsp:nvSpPr>
      <dsp:spPr>
        <a:xfrm>
          <a:off x="2990274" y="1246515"/>
          <a:ext cx="1868322" cy="747329"/>
        </a:xfrm>
        <a:prstGeom prst="chevron">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GB" sz="1400" b="1" i="1" kern="1200" dirty="0" smtClean="0">
              <a:solidFill>
                <a:schemeClr val="tx2"/>
              </a:solidFill>
            </a:rPr>
            <a:t>Payment of Application Fee</a:t>
          </a:r>
          <a:endParaRPr lang="en-GB" sz="1400" b="1" i="1" kern="1200" dirty="0">
            <a:solidFill>
              <a:schemeClr val="tx2"/>
            </a:solidFill>
          </a:endParaRPr>
        </a:p>
      </dsp:txBody>
      <dsp:txXfrm>
        <a:off x="3363939" y="1246515"/>
        <a:ext cx="1120993" cy="747329"/>
      </dsp:txXfrm>
    </dsp:sp>
    <dsp:sp modelId="{27A08F33-6894-4C61-8C51-F27BB1A51736}">
      <dsp:nvSpPr>
        <dsp:cNvPr id="0" name=""/>
        <dsp:cNvSpPr/>
      </dsp:nvSpPr>
      <dsp:spPr>
        <a:xfrm>
          <a:off x="4484932" y="1246515"/>
          <a:ext cx="1868322" cy="747329"/>
        </a:xfrm>
        <a:prstGeom prst="chevron">
          <a:avLst/>
        </a:prstGeom>
        <a:solidFill>
          <a:schemeClr val="accent6">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GB" sz="1400" b="1" i="1" kern="1200" dirty="0" smtClean="0">
              <a:solidFill>
                <a:schemeClr val="tx2"/>
              </a:solidFill>
            </a:rPr>
            <a:t>National Grid Verification</a:t>
          </a:r>
          <a:endParaRPr lang="en-GB" sz="1400" b="1" i="1" kern="1200" dirty="0">
            <a:solidFill>
              <a:schemeClr val="tx2"/>
            </a:solidFill>
          </a:endParaRPr>
        </a:p>
      </dsp:txBody>
      <dsp:txXfrm>
        <a:off x="4858597" y="1246515"/>
        <a:ext cx="1120993" cy="747329"/>
      </dsp:txXfrm>
    </dsp:sp>
    <dsp:sp modelId="{EF9EE0BD-FA49-4714-BEC6-86538F27E4FF}">
      <dsp:nvSpPr>
        <dsp:cNvPr id="0" name=""/>
        <dsp:cNvSpPr/>
      </dsp:nvSpPr>
      <dsp:spPr>
        <a:xfrm>
          <a:off x="5979591" y="1246515"/>
          <a:ext cx="1868322" cy="747329"/>
        </a:xfrm>
        <a:prstGeom prst="chevron">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GB" sz="1400" b="1" i="1" kern="1200" dirty="0" smtClean="0">
              <a:solidFill>
                <a:schemeClr val="tx2"/>
              </a:solidFill>
            </a:rPr>
            <a:t>Offer Confirmed</a:t>
          </a:r>
          <a:endParaRPr lang="en-GB" sz="1400" b="1" i="1" kern="1200" dirty="0">
            <a:solidFill>
              <a:schemeClr val="tx2"/>
            </a:solidFill>
          </a:endParaRPr>
        </a:p>
      </dsp:txBody>
      <dsp:txXfrm>
        <a:off x="6353256" y="1246515"/>
        <a:ext cx="1120993" cy="747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FA2D0-1D9D-4AE0-8601-34B96F578059}">
      <dsp:nvSpPr>
        <dsp:cNvPr id="0" name=""/>
        <dsp:cNvSpPr/>
      </dsp:nvSpPr>
      <dsp:spPr>
        <a:xfrm>
          <a:off x="1582" y="968064"/>
          <a:ext cx="1820417" cy="728166"/>
        </a:xfrm>
        <a:prstGeom prst="homePlate">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GB" sz="1400" b="1" i="1" kern="1200" dirty="0" smtClean="0">
              <a:solidFill>
                <a:schemeClr val="tx2"/>
              </a:solidFill>
            </a:rPr>
            <a:t>Customer Accepts Offer</a:t>
          </a:r>
          <a:endParaRPr lang="en-GB" sz="1400" b="1" i="1" kern="1200" dirty="0">
            <a:solidFill>
              <a:schemeClr val="tx2"/>
            </a:solidFill>
          </a:endParaRPr>
        </a:p>
      </dsp:txBody>
      <dsp:txXfrm>
        <a:off x="1582" y="968064"/>
        <a:ext cx="1638376" cy="728166"/>
      </dsp:txXfrm>
    </dsp:sp>
    <dsp:sp modelId="{B67524DE-E101-42BC-9AA1-547ADC6E59B6}">
      <dsp:nvSpPr>
        <dsp:cNvPr id="0" name=""/>
        <dsp:cNvSpPr/>
      </dsp:nvSpPr>
      <dsp:spPr>
        <a:xfrm>
          <a:off x="1457915" y="968064"/>
          <a:ext cx="2468594" cy="728166"/>
        </a:xfrm>
        <a:prstGeom prst="chevron">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GB" sz="1400" b="1" i="1" kern="1200" dirty="0" smtClean="0">
              <a:solidFill>
                <a:schemeClr val="tx2"/>
              </a:solidFill>
            </a:rPr>
            <a:t>Connection Payment – First Instalment</a:t>
          </a:r>
          <a:endParaRPr lang="en-GB" sz="1400" b="1" i="1" kern="1200" dirty="0">
            <a:solidFill>
              <a:schemeClr val="tx2"/>
            </a:solidFill>
          </a:endParaRPr>
        </a:p>
      </dsp:txBody>
      <dsp:txXfrm>
        <a:off x="1821998" y="968064"/>
        <a:ext cx="1740428" cy="728166"/>
      </dsp:txXfrm>
    </dsp:sp>
    <dsp:sp modelId="{2C69DF6E-C0F1-4464-A48C-3AA7EA66419D}">
      <dsp:nvSpPr>
        <dsp:cNvPr id="0" name=""/>
        <dsp:cNvSpPr/>
      </dsp:nvSpPr>
      <dsp:spPr>
        <a:xfrm>
          <a:off x="3562427" y="968064"/>
          <a:ext cx="1820417" cy="728166"/>
        </a:xfrm>
        <a:prstGeom prst="chevron">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GB" sz="1400" b="1" i="1" kern="1200" dirty="0" smtClean="0">
              <a:solidFill>
                <a:schemeClr val="tx2"/>
              </a:solidFill>
            </a:rPr>
            <a:t>Build Against Design</a:t>
          </a:r>
          <a:endParaRPr lang="en-GB" sz="1400" b="1" i="1" kern="1200" dirty="0">
            <a:solidFill>
              <a:schemeClr val="tx2"/>
            </a:solidFill>
          </a:endParaRPr>
        </a:p>
      </dsp:txBody>
      <dsp:txXfrm>
        <a:off x="3926510" y="968064"/>
        <a:ext cx="1092251" cy="728166"/>
      </dsp:txXfrm>
    </dsp:sp>
    <dsp:sp modelId="{27A08F33-6894-4C61-8C51-F27BB1A51736}">
      <dsp:nvSpPr>
        <dsp:cNvPr id="0" name=""/>
        <dsp:cNvSpPr/>
      </dsp:nvSpPr>
      <dsp:spPr>
        <a:xfrm>
          <a:off x="5018760" y="968064"/>
          <a:ext cx="1820417" cy="728166"/>
        </a:xfrm>
        <a:prstGeom prst="chevron">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GB" sz="1400" b="1" i="1" kern="1200" dirty="0" smtClean="0">
              <a:solidFill>
                <a:schemeClr val="tx2"/>
              </a:solidFill>
            </a:rPr>
            <a:t>Deliver Connection</a:t>
          </a:r>
          <a:endParaRPr lang="en-GB" sz="1400" b="1" i="1" kern="1200" dirty="0">
            <a:solidFill>
              <a:schemeClr val="tx2"/>
            </a:solidFill>
          </a:endParaRPr>
        </a:p>
      </dsp:txBody>
      <dsp:txXfrm>
        <a:off x="5382843" y="968064"/>
        <a:ext cx="1092251" cy="72816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1" y="1"/>
            <a:ext cx="3078513" cy="510507"/>
          </a:xfrm>
          <a:prstGeom prst="rect">
            <a:avLst/>
          </a:prstGeom>
          <a:noFill/>
          <a:ln w="9525">
            <a:noFill/>
            <a:miter lim="800000"/>
            <a:headEnd/>
            <a:tailEnd/>
          </a:ln>
          <a:effectLst/>
        </p:spPr>
        <p:txBody>
          <a:bodyPr vert="horz" wrap="square" lIns="94386" tIns="47189" rIns="94386" bIns="47189" numCol="1" anchor="t" anchorCtr="0" compatLnSpc="1">
            <a:prstTxWarp prst="textNoShape">
              <a:avLst/>
            </a:prstTxWarp>
          </a:bodyPr>
          <a:lstStyle>
            <a:lvl1pPr>
              <a:defRPr sz="1400">
                <a:latin typeface="Arial" charset="0"/>
                <a:ea typeface="ＭＳ Ｐゴシック" pitchFamily="-105" charset="-128"/>
                <a:cs typeface="+mn-cs"/>
              </a:defRPr>
            </a:lvl1pPr>
          </a:lstStyle>
          <a:p>
            <a:pPr>
              <a:defRPr/>
            </a:pPr>
            <a:endParaRPr lang="en-US" dirty="0"/>
          </a:p>
        </p:txBody>
      </p:sp>
      <p:sp>
        <p:nvSpPr>
          <p:cNvPr id="9219" name="Rectangle 1027"/>
          <p:cNvSpPr>
            <a:spLocks noGrp="1" noChangeArrowheads="1"/>
          </p:cNvSpPr>
          <p:nvPr>
            <p:ph type="dt" sz="quarter" idx="1"/>
          </p:nvPr>
        </p:nvSpPr>
        <p:spPr bwMode="auto">
          <a:xfrm>
            <a:off x="4023962" y="1"/>
            <a:ext cx="3078513" cy="510507"/>
          </a:xfrm>
          <a:prstGeom prst="rect">
            <a:avLst/>
          </a:prstGeom>
          <a:noFill/>
          <a:ln w="9525">
            <a:noFill/>
            <a:miter lim="800000"/>
            <a:headEnd/>
            <a:tailEnd/>
          </a:ln>
          <a:effectLst/>
        </p:spPr>
        <p:txBody>
          <a:bodyPr vert="horz" wrap="square" lIns="94386" tIns="47189" rIns="94386" bIns="47189" numCol="1" anchor="t" anchorCtr="0" compatLnSpc="1">
            <a:prstTxWarp prst="textNoShape">
              <a:avLst/>
            </a:prstTxWarp>
          </a:bodyPr>
          <a:lstStyle>
            <a:lvl1pPr algn="r">
              <a:defRPr sz="1400">
                <a:latin typeface="Arial" charset="0"/>
                <a:ea typeface="ＭＳ Ｐゴシック" pitchFamily="-105" charset="-128"/>
                <a:cs typeface="+mn-cs"/>
              </a:defRPr>
            </a:lvl1pPr>
          </a:lstStyle>
          <a:p>
            <a:pPr>
              <a:defRPr/>
            </a:pPr>
            <a:endParaRPr lang="en-US" dirty="0"/>
          </a:p>
        </p:txBody>
      </p:sp>
      <p:sp>
        <p:nvSpPr>
          <p:cNvPr id="9220" name="Rectangle 1028"/>
          <p:cNvSpPr>
            <a:spLocks noGrp="1" noChangeArrowheads="1"/>
          </p:cNvSpPr>
          <p:nvPr>
            <p:ph type="ftr" sz="quarter" idx="2"/>
          </p:nvPr>
        </p:nvSpPr>
        <p:spPr bwMode="auto">
          <a:xfrm>
            <a:off x="1" y="9722519"/>
            <a:ext cx="3078513" cy="510507"/>
          </a:xfrm>
          <a:prstGeom prst="rect">
            <a:avLst/>
          </a:prstGeom>
          <a:noFill/>
          <a:ln w="9525">
            <a:noFill/>
            <a:miter lim="800000"/>
            <a:headEnd/>
            <a:tailEnd/>
          </a:ln>
          <a:effectLst/>
        </p:spPr>
        <p:txBody>
          <a:bodyPr vert="horz" wrap="square" lIns="94386" tIns="47189" rIns="94386" bIns="47189" numCol="1" anchor="b" anchorCtr="0" compatLnSpc="1">
            <a:prstTxWarp prst="textNoShape">
              <a:avLst/>
            </a:prstTxWarp>
          </a:bodyPr>
          <a:lstStyle>
            <a:lvl1pPr>
              <a:defRPr sz="1400">
                <a:latin typeface="Arial" charset="0"/>
                <a:ea typeface="ＭＳ Ｐゴシック" pitchFamily="-105" charset="-128"/>
                <a:cs typeface="+mn-cs"/>
              </a:defRPr>
            </a:lvl1pPr>
          </a:lstStyle>
          <a:p>
            <a:pPr>
              <a:defRPr/>
            </a:pPr>
            <a:endParaRPr lang="en-US" dirty="0"/>
          </a:p>
        </p:txBody>
      </p:sp>
      <p:sp>
        <p:nvSpPr>
          <p:cNvPr id="9221" name="Rectangle 1029"/>
          <p:cNvSpPr>
            <a:spLocks noGrp="1" noChangeArrowheads="1"/>
          </p:cNvSpPr>
          <p:nvPr>
            <p:ph type="sldNum" sz="quarter" idx="3"/>
          </p:nvPr>
        </p:nvSpPr>
        <p:spPr bwMode="auto">
          <a:xfrm>
            <a:off x="4023962" y="9722519"/>
            <a:ext cx="3078513" cy="510507"/>
          </a:xfrm>
          <a:prstGeom prst="rect">
            <a:avLst/>
          </a:prstGeom>
          <a:noFill/>
          <a:ln w="9525">
            <a:noFill/>
            <a:miter lim="800000"/>
            <a:headEnd/>
            <a:tailEnd/>
          </a:ln>
          <a:effectLst/>
        </p:spPr>
        <p:txBody>
          <a:bodyPr vert="horz" wrap="square" lIns="94386" tIns="47189" rIns="94386" bIns="47189" numCol="1" anchor="b" anchorCtr="0" compatLnSpc="1">
            <a:prstTxWarp prst="textNoShape">
              <a:avLst/>
            </a:prstTxWarp>
          </a:bodyPr>
          <a:lstStyle>
            <a:lvl1pPr algn="r">
              <a:defRPr sz="1400">
                <a:latin typeface="Arial" charset="0"/>
                <a:ea typeface="ＭＳ Ｐゴシック" pitchFamily="-105" charset="-128"/>
                <a:cs typeface="+mn-cs"/>
              </a:defRPr>
            </a:lvl1pPr>
          </a:lstStyle>
          <a:p>
            <a:pPr>
              <a:defRPr/>
            </a:pPr>
            <a:fld id="{DF83F63E-6251-49E1-BFBE-BFA3F793C032}" type="slidenum">
              <a:rPr lang="en-GB"/>
              <a:pPr>
                <a:defRPr/>
              </a:pPr>
              <a:t>‹#›</a:t>
            </a:fld>
            <a:endParaRPr lang="en-GB" dirty="0"/>
          </a:p>
        </p:txBody>
      </p:sp>
    </p:spTree>
    <p:extLst>
      <p:ext uri="{BB962C8B-B14F-4D97-AF65-F5344CB8AC3E}">
        <p14:creationId xmlns:p14="http://schemas.microsoft.com/office/powerpoint/2010/main" val="1442934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1"/>
            <a:ext cx="3078513" cy="510507"/>
          </a:xfrm>
          <a:prstGeom prst="rect">
            <a:avLst/>
          </a:prstGeom>
          <a:noFill/>
          <a:ln>
            <a:noFill/>
          </a:ln>
          <a:effectLst/>
          <a:extLst/>
        </p:spPr>
        <p:txBody>
          <a:bodyPr vert="horz" wrap="square" lIns="94386" tIns="47189" rIns="94386" bIns="47189"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GB" dirty="0"/>
          </a:p>
        </p:txBody>
      </p:sp>
      <p:sp>
        <p:nvSpPr>
          <p:cNvPr id="108547" name="Rectangle 3"/>
          <p:cNvSpPr>
            <a:spLocks noGrp="1" noChangeArrowheads="1"/>
          </p:cNvSpPr>
          <p:nvPr>
            <p:ph type="dt" idx="1"/>
          </p:nvPr>
        </p:nvSpPr>
        <p:spPr bwMode="auto">
          <a:xfrm>
            <a:off x="4020645" y="1"/>
            <a:ext cx="3080173" cy="510507"/>
          </a:xfrm>
          <a:prstGeom prst="rect">
            <a:avLst/>
          </a:prstGeom>
          <a:noFill/>
          <a:ln>
            <a:noFill/>
          </a:ln>
          <a:effectLst/>
          <a:extLst/>
        </p:spPr>
        <p:txBody>
          <a:bodyPr vert="horz" wrap="square" lIns="94386" tIns="47189" rIns="94386" bIns="47189" numCol="1" anchor="t" anchorCtr="0" compatLnSpc="1">
            <a:prstTxWarp prst="textNoShape">
              <a:avLst/>
            </a:prstTxWarp>
          </a:bodyPr>
          <a:lstStyle>
            <a:lvl1pPr algn="r">
              <a:defRPr sz="1400">
                <a:latin typeface="Arial" charset="0"/>
                <a:ea typeface="ＭＳ Ｐゴシック" pitchFamily="48" charset="-128"/>
                <a:cs typeface="+mn-cs"/>
              </a:defRPr>
            </a:lvl1pPr>
          </a:lstStyle>
          <a:p>
            <a:pPr>
              <a:defRPr/>
            </a:pPr>
            <a:fld id="{B83198C8-3A54-47C1-9E49-ADA8E4B970CF}" type="datetimeFigureOut">
              <a:rPr lang="en-GB"/>
              <a:pPr>
                <a:defRPr/>
              </a:pPr>
              <a:t>29/06/2017</a:t>
            </a:fld>
            <a:endParaRPr lang="en-GB" dirty="0"/>
          </a:p>
        </p:txBody>
      </p:sp>
      <p:sp>
        <p:nvSpPr>
          <p:cNvPr id="151556"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9" name="Rectangle 5"/>
          <p:cNvSpPr>
            <a:spLocks noGrp="1" noChangeArrowheads="1"/>
          </p:cNvSpPr>
          <p:nvPr>
            <p:ph type="body" sz="quarter" idx="3"/>
          </p:nvPr>
        </p:nvSpPr>
        <p:spPr bwMode="auto">
          <a:xfrm>
            <a:off x="709917" y="4861262"/>
            <a:ext cx="5682643" cy="4604371"/>
          </a:xfrm>
          <a:prstGeom prst="rect">
            <a:avLst/>
          </a:prstGeom>
          <a:noFill/>
          <a:ln>
            <a:noFill/>
          </a:ln>
          <a:effectLst/>
          <a:extLst/>
        </p:spPr>
        <p:txBody>
          <a:bodyPr vert="horz" wrap="square" lIns="94386" tIns="47189" rIns="94386" bIns="4718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8550" name="Rectangle 6"/>
          <p:cNvSpPr>
            <a:spLocks noGrp="1" noChangeArrowheads="1"/>
          </p:cNvSpPr>
          <p:nvPr>
            <p:ph type="ftr" sz="quarter" idx="4"/>
          </p:nvPr>
        </p:nvSpPr>
        <p:spPr bwMode="auto">
          <a:xfrm>
            <a:off x="1" y="9720884"/>
            <a:ext cx="3078513" cy="510507"/>
          </a:xfrm>
          <a:prstGeom prst="rect">
            <a:avLst/>
          </a:prstGeom>
          <a:noFill/>
          <a:ln>
            <a:noFill/>
          </a:ln>
          <a:effectLst/>
          <a:extLst/>
        </p:spPr>
        <p:txBody>
          <a:bodyPr vert="horz" wrap="square" lIns="94386" tIns="47189" rIns="94386" bIns="47189" numCol="1" anchor="b"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GB" dirty="0"/>
          </a:p>
        </p:txBody>
      </p:sp>
      <p:sp>
        <p:nvSpPr>
          <p:cNvPr id="108551" name="Rectangle 7"/>
          <p:cNvSpPr>
            <a:spLocks noGrp="1" noChangeArrowheads="1"/>
          </p:cNvSpPr>
          <p:nvPr>
            <p:ph type="sldNum" sz="quarter" idx="5"/>
          </p:nvPr>
        </p:nvSpPr>
        <p:spPr bwMode="auto">
          <a:xfrm>
            <a:off x="4020645" y="9720884"/>
            <a:ext cx="3080173" cy="510507"/>
          </a:xfrm>
          <a:prstGeom prst="rect">
            <a:avLst/>
          </a:prstGeom>
          <a:noFill/>
          <a:ln>
            <a:noFill/>
          </a:ln>
          <a:effectLst/>
          <a:extLst/>
        </p:spPr>
        <p:txBody>
          <a:bodyPr vert="horz" wrap="square" lIns="94386" tIns="47189" rIns="94386" bIns="47189" numCol="1" anchor="b" anchorCtr="0" compatLnSpc="1">
            <a:prstTxWarp prst="textNoShape">
              <a:avLst/>
            </a:prstTxWarp>
          </a:bodyPr>
          <a:lstStyle>
            <a:lvl1pPr algn="r">
              <a:defRPr sz="1400">
                <a:latin typeface="Arial" charset="0"/>
                <a:ea typeface="ＭＳ Ｐゴシック" pitchFamily="48" charset="-128"/>
                <a:cs typeface="+mn-cs"/>
              </a:defRPr>
            </a:lvl1pPr>
          </a:lstStyle>
          <a:p>
            <a:pPr>
              <a:defRPr/>
            </a:pPr>
            <a:fld id="{2266DD77-994F-49D7-ABCE-319EA50F3933}" type="slidenum">
              <a:rPr lang="en-GB"/>
              <a:pPr>
                <a:defRPr/>
              </a:pPr>
              <a:t>‹#›</a:t>
            </a:fld>
            <a:endParaRPr lang="en-GB" dirty="0"/>
          </a:p>
        </p:txBody>
      </p:sp>
    </p:spTree>
    <p:extLst>
      <p:ext uri="{BB962C8B-B14F-4D97-AF65-F5344CB8AC3E}">
        <p14:creationId xmlns:p14="http://schemas.microsoft.com/office/powerpoint/2010/main" val="455999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266DD77-994F-49D7-ABCE-319EA50F3933}" type="slidenum">
              <a:rPr lang="en-GB" smtClean="0"/>
              <a:pPr>
                <a:defRPr/>
              </a:pPr>
              <a:t>15</a:t>
            </a:fld>
            <a:endParaRPr lang="en-GB" dirty="0"/>
          </a:p>
        </p:txBody>
      </p:sp>
    </p:spTree>
    <p:extLst>
      <p:ext uri="{BB962C8B-B14F-4D97-AF65-F5344CB8AC3E}">
        <p14:creationId xmlns:p14="http://schemas.microsoft.com/office/powerpoint/2010/main" val="327453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266DD77-994F-49D7-ABCE-319EA50F3933}" type="slidenum">
              <a:rPr lang="en-GB" smtClean="0"/>
              <a:pPr>
                <a:defRPr/>
              </a:pPr>
              <a:t>16</a:t>
            </a:fld>
            <a:endParaRPr lang="en-GB" dirty="0"/>
          </a:p>
        </p:txBody>
      </p:sp>
    </p:spTree>
    <p:extLst>
      <p:ext uri="{BB962C8B-B14F-4D97-AF65-F5344CB8AC3E}">
        <p14:creationId xmlns:p14="http://schemas.microsoft.com/office/powerpoint/2010/main" val="3274531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266DD77-994F-49D7-ABCE-319EA50F3933}" type="slidenum">
              <a:rPr lang="en-GB" smtClean="0"/>
              <a:pPr>
                <a:defRPr/>
              </a:pPr>
              <a:t>17</a:t>
            </a:fld>
            <a:endParaRPr lang="en-GB" dirty="0"/>
          </a:p>
        </p:txBody>
      </p:sp>
    </p:spTree>
    <p:extLst>
      <p:ext uri="{BB962C8B-B14F-4D97-AF65-F5344CB8AC3E}">
        <p14:creationId xmlns:p14="http://schemas.microsoft.com/office/powerpoint/2010/main" val="327453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266DD77-994F-49D7-ABCE-319EA50F3933}" type="slidenum">
              <a:rPr lang="en-GB" smtClean="0"/>
              <a:pPr>
                <a:defRPr/>
              </a:pPr>
              <a:t>18</a:t>
            </a:fld>
            <a:endParaRPr lang="en-GB" dirty="0"/>
          </a:p>
        </p:txBody>
      </p:sp>
    </p:spTree>
    <p:extLst>
      <p:ext uri="{BB962C8B-B14F-4D97-AF65-F5344CB8AC3E}">
        <p14:creationId xmlns:p14="http://schemas.microsoft.com/office/powerpoint/2010/main" val="3274531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266DD77-994F-49D7-ABCE-319EA50F3933}" type="slidenum">
              <a:rPr lang="en-GB" smtClean="0"/>
              <a:pPr>
                <a:defRPr/>
              </a:pPr>
              <a:t>19</a:t>
            </a:fld>
            <a:endParaRPr lang="en-GB" dirty="0"/>
          </a:p>
        </p:txBody>
      </p:sp>
    </p:spTree>
    <p:extLst>
      <p:ext uri="{BB962C8B-B14F-4D97-AF65-F5344CB8AC3E}">
        <p14:creationId xmlns:p14="http://schemas.microsoft.com/office/powerpoint/2010/main" val="3274531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1E5FE7-498B-404A-B1E4-796880B6B55F}" type="slidenum">
              <a:rPr lang="en-GB" smtClean="0"/>
              <a:t>20</a:t>
            </a:fld>
            <a:endParaRPr lang="en-GB"/>
          </a:p>
        </p:txBody>
      </p:sp>
    </p:spTree>
    <p:extLst>
      <p:ext uri="{BB962C8B-B14F-4D97-AF65-F5344CB8AC3E}">
        <p14:creationId xmlns:p14="http://schemas.microsoft.com/office/powerpoint/2010/main" val="3114165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r>
              <a:rPr lang="en-US" smtClean="0">
                <a:latin typeface="Arial" pitchFamily="34" charset="0"/>
              </a:rPr>
              <a:t>Project completed</a:t>
            </a:r>
          </a:p>
          <a:p>
            <a:endParaRPr lang="en-US" smtClean="0">
              <a:latin typeface="Arial" pitchFamily="34" charset="0"/>
            </a:endParaRPr>
          </a:p>
        </p:txBody>
      </p:sp>
      <p:sp>
        <p:nvSpPr>
          <p:cNvPr id="485380" name="Slide Number Placeholder 3"/>
          <p:cNvSpPr>
            <a:spLocks noGrp="1"/>
          </p:cNvSpPr>
          <p:nvPr>
            <p:ph type="sldNum" sz="quarter" idx="5"/>
          </p:nvPr>
        </p:nvSpPr>
        <p:spPr>
          <a:noFill/>
        </p:spPr>
        <p:txBody>
          <a:bodyPr/>
          <a:lstStyle>
            <a:lvl1pPr defTabSz="909843" eaLnBrk="0" hangingPunct="0">
              <a:defRPr sz="2900" b="1">
                <a:solidFill>
                  <a:schemeClr val="tx1"/>
                </a:solidFill>
                <a:latin typeface="Arial" pitchFamily="34" charset="0"/>
                <a:ea typeface="ＭＳ Ｐゴシック" pitchFamily="34" charset="-128"/>
              </a:defRPr>
            </a:lvl1pPr>
            <a:lvl2pPr marL="769993" indent="-296151" defTabSz="909843" eaLnBrk="0" hangingPunct="0">
              <a:defRPr sz="2900" b="1">
                <a:solidFill>
                  <a:schemeClr val="tx1"/>
                </a:solidFill>
                <a:latin typeface="Arial" pitchFamily="34" charset="0"/>
                <a:ea typeface="ＭＳ Ｐゴシック" pitchFamily="34" charset="-128"/>
              </a:defRPr>
            </a:lvl2pPr>
            <a:lvl3pPr marL="1184605" indent="-236921" defTabSz="909843" eaLnBrk="0" hangingPunct="0">
              <a:defRPr sz="2900" b="1">
                <a:solidFill>
                  <a:schemeClr val="tx1"/>
                </a:solidFill>
                <a:latin typeface="Arial" pitchFamily="34" charset="0"/>
                <a:ea typeface="ＭＳ Ｐゴシック" pitchFamily="34" charset="-128"/>
              </a:defRPr>
            </a:lvl3pPr>
            <a:lvl4pPr marL="1658447" indent="-236921" defTabSz="909843" eaLnBrk="0" hangingPunct="0">
              <a:defRPr sz="2900" b="1">
                <a:solidFill>
                  <a:schemeClr val="tx1"/>
                </a:solidFill>
                <a:latin typeface="Arial" pitchFamily="34" charset="0"/>
                <a:ea typeface="ＭＳ Ｐゴシック" pitchFamily="34" charset="-128"/>
              </a:defRPr>
            </a:lvl4pPr>
            <a:lvl5pPr marL="2132289" indent="-236921" defTabSz="909843" eaLnBrk="0" hangingPunct="0">
              <a:defRPr sz="2900" b="1">
                <a:solidFill>
                  <a:schemeClr val="tx1"/>
                </a:solidFill>
                <a:latin typeface="Arial" pitchFamily="34" charset="0"/>
                <a:ea typeface="ＭＳ Ｐゴシック" pitchFamily="34" charset="-128"/>
              </a:defRPr>
            </a:lvl5pPr>
            <a:lvl6pPr marL="2606131" indent="-236921" defTabSz="909843" eaLnBrk="0" fontAlgn="base" hangingPunct="0">
              <a:spcBef>
                <a:spcPct val="0"/>
              </a:spcBef>
              <a:spcAft>
                <a:spcPct val="0"/>
              </a:spcAft>
              <a:defRPr sz="2900" b="1">
                <a:solidFill>
                  <a:schemeClr val="tx1"/>
                </a:solidFill>
                <a:latin typeface="Arial" pitchFamily="34" charset="0"/>
                <a:ea typeface="ＭＳ Ｐゴシック" pitchFamily="34" charset="-128"/>
              </a:defRPr>
            </a:lvl6pPr>
            <a:lvl7pPr marL="3079974" indent="-236921" defTabSz="909843" eaLnBrk="0" fontAlgn="base" hangingPunct="0">
              <a:spcBef>
                <a:spcPct val="0"/>
              </a:spcBef>
              <a:spcAft>
                <a:spcPct val="0"/>
              </a:spcAft>
              <a:defRPr sz="2900" b="1">
                <a:solidFill>
                  <a:schemeClr val="tx1"/>
                </a:solidFill>
                <a:latin typeface="Arial" pitchFamily="34" charset="0"/>
                <a:ea typeface="ＭＳ Ｐゴシック" pitchFamily="34" charset="-128"/>
              </a:defRPr>
            </a:lvl7pPr>
            <a:lvl8pPr marL="3553816" indent="-236921" defTabSz="909843" eaLnBrk="0" fontAlgn="base" hangingPunct="0">
              <a:spcBef>
                <a:spcPct val="0"/>
              </a:spcBef>
              <a:spcAft>
                <a:spcPct val="0"/>
              </a:spcAft>
              <a:defRPr sz="2900" b="1">
                <a:solidFill>
                  <a:schemeClr val="tx1"/>
                </a:solidFill>
                <a:latin typeface="Arial" pitchFamily="34" charset="0"/>
                <a:ea typeface="ＭＳ Ｐゴシック" pitchFamily="34" charset="-128"/>
              </a:defRPr>
            </a:lvl8pPr>
            <a:lvl9pPr marL="4027658" indent="-236921" defTabSz="909843" eaLnBrk="0" fontAlgn="base" hangingPunct="0">
              <a:spcBef>
                <a:spcPct val="0"/>
              </a:spcBef>
              <a:spcAft>
                <a:spcPct val="0"/>
              </a:spcAft>
              <a:defRPr sz="29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21</a:t>
            </a:fld>
            <a:endParaRPr lang="en-GB" sz="1200">
              <a:solidFill>
                <a:srgbClr val="0079C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r>
              <a:rPr lang="en-US" smtClean="0">
                <a:latin typeface="Arial" pitchFamily="34" charset="0"/>
              </a:rPr>
              <a:t>Project completed</a:t>
            </a:r>
          </a:p>
          <a:p>
            <a:endParaRPr lang="en-US" smtClean="0">
              <a:latin typeface="Arial" pitchFamily="34" charset="0"/>
            </a:endParaRPr>
          </a:p>
        </p:txBody>
      </p:sp>
      <p:sp>
        <p:nvSpPr>
          <p:cNvPr id="485380" name="Slide Number Placeholder 3"/>
          <p:cNvSpPr>
            <a:spLocks noGrp="1"/>
          </p:cNvSpPr>
          <p:nvPr>
            <p:ph type="sldNum" sz="quarter" idx="5"/>
          </p:nvPr>
        </p:nvSpPr>
        <p:spPr>
          <a:noFill/>
        </p:spPr>
        <p:txBody>
          <a:bodyPr/>
          <a:lstStyle>
            <a:lvl1pPr defTabSz="909843" eaLnBrk="0" hangingPunct="0">
              <a:defRPr sz="2900" b="1">
                <a:solidFill>
                  <a:schemeClr val="tx1"/>
                </a:solidFill>
                <a:latin typeface="Arial" pitchFamily="34" charset="0"/>
                <a:ea typeface="ＭＳ Ｐゴシック" pitchFamily="34" charset="-128"/>
              </a:defRPr>
            </a:lvl1pPr>
            <a:lvl2pPr marL="769993" indent="-296151" defTabSz="909843" eaLnBrk="0" hangingPunct="0">
              <a:defRPr sz="2900" b="1">
                <a:solidFill>
                  <a:schemeClr val="tx1"/>
                </a:solidFill>
                <a:latin typeface="Arial" pitchFamily="34" charset="0"/>
                <a:ea typeface="ＭＳ Ｐゴシック" pitchFamily="34" charset="-128"/>
              </a:defRPr>
            </a:lvl2pPr>
            <a:lvl3pPr marL="1184605" indent="-236921" defTabSz="909843" eaLnBrk="0" hangingPunct="0">
              <a:defRPr sz="2900" b="1">
                <a:solidFill>
                  <a:schemeClr val="tx1"/>
                </a:solidFill>
                <a:latin typeface="Arial" pitchFamily="34" charset="0"/>
                <a:ea typeface="ＭＳ Ｐゴシック" pitchFamily="34" charset="-128"/>
              </a:defRPr>
            </a:lvl3pPr>
            <a:lvl4pPr marL="1658447" indent="-236921" defTabSz="909843" eaLnBrk="0" hangingPunct="0">
              <a:defRPr sz="2900" b="1">
                <a:solidFill>
                  <a:schemeClr val="tx1"/>
                </a:solidFill>
                <a:latin typeface="Arial" pitchFamily="34" charset="0"/>
                <a:ea typeface="ＭＳ Ｐゴシック" pitchFamily="34" charset="-128"/>
              </a:defRPr>
            </a:lvl4pPr>
            <a:lvl5pPr marL="2132289" indent="-236921" defTabSz="909843" eaLnBrk="0" hangingPunct="0">
              <a:defRPr sz="2900" b="1">
                <a:solidFill>
                  <a:schemeClr val="tx1"/>
                </a:solidFill>
                <a:latin typeface="Arial" pitchFamily="34" charset="0"/>
                <a:ea typeface="ＭＳ Ｐゴシック" pitchFamily="34" charset="-128"/>
              </a:defRPr>
            </a:lvl5pPr>
            <a:lvl6pPr marL="2606131" indent="-236921" defTabSz="909843" eaLnBrk="0" fontAlgn="base" hangingPunct="0">
              <a:spcBef>
                <a:spcPct val="0"/>
              </a:spcBef>
              <a:spcAft>
                <a:spcPct val="0"/>
              </a:spcAft>
              <a:defRPr sz="2900" b="1">
                <a:solidFill>
                  <a:schemeClr val="tx1"/>
                </a:solidFill>
                <a:latin typeface="Arial" pitchFamily="34" charset="0"/>
                <a:ea typeface="ＭＳ Ｐゴシック" pitchFamily="34" charset="-128"/>
              </a:defRPr>
            </a:lvl6pPr>
            <a:lvl7pPr marL="3079974" indent="-236921" defTabSz="909843" eaLnBrk="0" fontAlgn="base" hangingPunct="0">
              <a:spcBef>
                <a:spcPct val="0"/>
              </a:spcBef>
              <a:spcAft>
                <a:spcPct val="0"/>
              </a:spcAft>
              <a:defRPr sz="2900" b="1">
                <a:solidFill>
                  <a:schemeClr val="tx1"/>
                </a:solidFill>
                <a:latin typeface="Arial" pitchFamily="34" charset="0"/>
                <a:ea typeface="ＭＳ Ｐゴシック" pitchFamily="34" charset="-128"/>
              </a:defRPr>
            </a:lvl7pPr>
            <a:lvl8pPr marL="3553816" indent="-236921" defTabSz="909843" eaLnBrk="0" fontAlgn="base" hangingPunct="0">
              <a:spcBef>
                <a:spcPct val="0"/>
              </a:spcBef>
              <a:spcAft>
                <a:spcPct val="0"/>
              </a:spcAft>
              <a:defRPr sz="2900" b="1">
                <a:solidFill>
                  <a:schemeClr val="tx1"/>
                </a:solidFill>
                <a:latin typeface="Arial" pitchFamily="34" charset="0"/>
                <a:ea typeface="ＭＳ Ｐゴシック" pitchFamily="34" charset="-128"/>
              </a:defRPr>
            </a:lvl8pPr>
            <a:lvl9pPr marL="4027658" indent="-236921" defTabSz="909843" eaLnBrk="0" fontAlgn="base" hangingPunct="0">
              <a:spcBef>
                <a:spcPct val="0"/>
              </a:spcBef>
              <a:spcAft>
                <a:spcPct val="0"/>
              </a:spcAft>
              <a:defRPr sz="29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22</a:t>
            </a:fld>
            <a:endParaRPr lang="en-GB" sz="1200">
              <a:solidFill>
                <a:srgbClr val="0079C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eaLnBrk="0" hangingPunct="0">
              <a:spcBef>
                <a:spcPct val="30000"/>
              </a:spcBef>
              <a:defRPr sz="1200">
                <a:solidFill>
                  <a:schemeClr val="tx1"/>
                </a:solidFill>
                <a:latin typeface="Arial" charset="0"/>
              </a:defRPr>
            </a:lvl1pPr>
            <a:lvl2pPr marL="778220" indent="-299442" defTabSz="937812" eaLnBrk="0" hangingPunct="0">
              <a:spcBef>
                <a:spcPct val="30000"/>
              </a:spcBef>
              <a:defRPr sz="1200">
                <a:solidFill>
                  <a:schemeClr val="tx1"/>
                </a:solidFill>
                <a:latin typeface="Arial" charset="0"/>
              </a:defRPr>
            </a:lvl2pPr>
            <a:lvl3pPr marL="1197767" indent="-238567" defTabSz="937812" eaLnBrk="0" hangingPunct="0">
              <a:spcBef>
                <a:spcPct val="30000"/>
              </a:spcBef>
              <a:defRPr sz="1200">
                <a:solidFill>
                  <a:schemeClr val="tx1"/>
                </a:solidFill>
                <a:latin typeface="Arial" charset="0"/>
              </a:defRPr>
            </a:lvl3pPr>
            <a:lvl4pPr marL="1676546" indent="-238567" defTabSz="937812" eaLnBrk="0" hangingPunct="0">
              <a:spcBef>
                <a:spcPct val="30000"/>
              </a:spcBef>
              <a:defRPr sz="1200">
                <a:solidFill>
                  <a:schemeClr val="tx1"/>
                </a:solidFill>
                <a:latin typeface="Arial" charset="0"/>
              </a:defRPr>
            </a:lvl4pPr>
            <a:lvl5pPr marL="2155323" indent="-238567" defTabSz="937812" eaLnBrk="0" hangingPunct="0">
              <a:spcBef>
                <a:spcPct val="30000"/>
              </a:spcBef>
              <a:defRPr sz="1200">
                <a:solidFill>
                  <a:schemeClr val="tx1"/>
                </a:solidFill>
                <a:latin typeface="Arial" charset="0"/>
              </a:defRPr>
            </a:lvl5pPr>
            <a:lvl6pPr marL="2629165" indent="-238567" defTabSz="937812" eaLnBrk="0" fontAlgn="base" hangingPunct="0">
              <a:spcBef>
                <a:spcPct val="30000"/>
              </a:spcBef>
              <a:spcAft>
                <a:spcPct val="0"/>
              </a:spcAft>
              <a:defRPr sz="1200">
                <a:solidFill>
                  <a:schemeClr val="tx1"/>
                </a:solidFill>
                <a:latin typeface="Arial" charset="0"/>
              </a:defRPr>
            </a:lvl6pPr>
            <a:lvl7pPr marL="3103008" indent="-238567" defTabSz="937812" eaLnBrk="0" fontAlgn="base" hangingPunct="0">
              <a:spcBef>
                <a:spcPct val="30000"/>
              </a:spcBef>
              <a:spcAft>
                <a:spcPct val="0"/>
              </a:spcAft>
              <a:defRPr sz="1200">
                <a:solidFill>
                  <a:schemeClr val="tx1"/>
                </a:solidFill>
                <a:latin typeface="Arial" charset="0"/>
              </a:defRPr>
            </a:lvl7pPr>
            <a:lvl8pPr marL="3576850" indent="-238567" defTabSz="937812" eaLnBrk="0" fontAlgn="base" hangingPunct="0">
              <a:spcBef>
                <a:spcPct val="30000"/>
              </a:spcBef>
              <a:spcAft>
                <a:spcPct val="0"/>
              </a:spcAft>
              <a:defRPr sz="1200">
                <a:solidFill>
                  <a:schemeClr val="tx1"/>
                </a:solidFill>
                <a:latin typeface="Arial" charset="0"/>
              </a:defRPr>
            </a:lvl8pPr>
            <a:lvl9pPr marL="4050692" indent="-238567" defTabSz="9378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CA9040-39D7-43A2-9FDC-11F0EC6700E9}" type="datetime1">
              <a:rPr lang="en-GB" altLang="en-US" smtClean="0">
                <a:solidFill>
                  <a:srgbClr val="0079C1"/>
                </a:solidFill>
                <a:ea typeface="ＭＳ Ｐゴシック" pitchFamily="34" charset="-128"/>
              </a:rPr>
              <a:pPr eaLnBrk="1" hangingPunct="1">
                <a:spcBef>
                  <a:spcPct val="0"/>
                </a:spcBef>
              </a:pPr>
              <a:t>29/06/2017</a:t>
            </a:fld>
            <a:endParaRPr lang="en-GB" altLang="en-US">
              <a:solidFill>
                <a:srgbClr val="0079C1"/>
              </a:solidFill>
              <a:ea typeface="ＭＳ Ｐゴシック" pitchFamily="34" charset="-128"/>
            </a:endParaRPr>
          </a:p>
        </p:txBody>
      </p:sp>
      <p:sp>
        <p:nvSpPr>
          <p:cNvPr id="153603"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eaLnBrk="0" hangingPunct="0">
              <a:spcBef>
                <a:spcPct val="30000"/>
              </a:spcBef>
              <a:defRPr sz="1200">
                <a:solidFill>
                  <a:schemeClr val="tx1"/>
                </a:solidFill>
                <a:latin typeface="Arial" charset="0"/>
              </a:defRPr>
            </a:lvl1pPr>
            <a:lvl2pPr marL="778220" indent="-299442" defTabSz="937812" eaLnBrk="0" hangingPunct="0">
              <a:spcBef>
                <a:spcPct val="30000"/>
              </a:spcBef>
              <a:defRPr sz="1200">
                <a:solidFill>
                  <a:schemeClr val="tx1"/>
                </a:solidFill>
                <a:latin typeface="Arial" charset="0"/>
              </a:defRPr>
            </a:lvl2pPr>
            <a:lvl3pPr marL="1197767" indent="-238567" defTabSz="937812" eaLnBrk="0" hangingPunct="0">
              <a:spcBef>
                <a:spcPct val="30000"/>
              </a:spcBef>
              <a:defRPr sz="1200">
                <a:solidFill>
                  <a:schemeClr val="tx1"/>
                </a:solidFill>
                <a:latin typeface="Arial" charset="0"/>
              </a:defRPr>
            </a:lvl3pPr>
            <a:lvl4pPr marL="1676546" indent="-238567" defTabSz="937812" eaLnBrk="0" hangingPunct="0">
              <a:spcBef>
                <a:spcPct val="30000"/>
              </a:spcBef>
              <a:defRPr sz="1200">
                <a:solidFill>
                  <a:schemeClr val="tx1"/>
                </a:solidFill>
                <a:latin typeface="Arial" charset="0"/>
              </a:defRPr>
            </a:lvl4pPr>
            <a:lvl5pPr marL="2155323" indent="-238567" defTabSz="937812" eaLnBrk="0" hangingPunct="0">
              <a:spcBef>
                <a:spcPct val="30000"/>
              </a:spcBef>
              <a:defRPr sz="1200">
                <a:solidFill>
                  <a:schemeClr val="tx1"/>
                </a:solidFill>
                <a:latin typeface="Arial" charset="0"/>
              </a:defRPr>
            </a:lvl5pPr>
            <a:lvl6pPr marL="2629165" indent="-238567" defTabSz="937812" eaLnBrk="0" fontAlgn="base" hangingPunct="0">
              <a:spcBef>
                <a:spcPct val="30000"/>
              </a:spcBef>
              <a:spcAft>
                <a:spcPct val="0"/>
              </a:spcAft>
              <a:defRPr sz="1200">
                <a:solidFill>
                  <a:schemeClr val="tx1"/>
                </a:solidFill>
                <a:latin typeface="Arial" charset="0"/>
              </a:defRPr>
            </a:lvl6pPr>
            <a:lvl7pPr marL="3103008" indent="-238567" defTabSz="937812" eaLnBrk="0" fontAlgn="base" hangingPunct="0">
              <a:spcBef>
                <a:spcPct val="30000"/>
              </a:spcBef>
              <a:spcAft>
                <a:spcPct val="0"/>
              </a:spcAft>
              <a:defRPr sz="1200">
                <a:solidFill>
                  <a:schemeClr val="tx1"/>
                </a:solidFill>
                <a:latin typeface="Arial" charset="0"/>
              </a:defRPr>
            </a:lvl7pPr>
            <a:lvl8pPr marL="3576850" indent="-238567" defTabSz="937812" eaLnBrk="0" fontAlgn="base" hangingPunct="0">
              <a:spcBef>
                <a:spcPct val="30000"/>
              </a:spcBef>
              <a:spcAft>
                <a:spcPct val="0"/>
              </a:spcAft>
              <a:defRPr sz="1200">
                <a:solidFill>
                  <a:schemeClr val="tx1"/>
                </a:solidFill>
                <a:latin typeface="Arial" charset="0"/>
              </a:defRPr>
            </a:lvl8pPr>
            <a:lvl9pPr marL="4050692" indent="-238567" defTabSz="937812"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solidFill>
                  <a:srgbClr val="0079C1"/>
                </a:solidFill>
                <a:ea typeface="ＭＳ Ｐゴシック" pitchFamily="34" charset="-128"/>
              </a:rPr>
              <a:t>Version 0.4</a:t>
            </a:r>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eaLnBrk="0" hangingPunct="0">
              <a:spcBef>
                <a:spcPct val="30000"/>
              </a:spcBef>
              <a:defRPr sz="1200">
                <a:solidFill>
                  <a:schemeClr val="tx1"/>
                </a:solidFill>
                <a:latin typeface="Arial" charset="0"/>
              </a:defRPr>
            </a:lvl1pPr>
            <a:lvl2pPr marL="778220" indent="-299442" defTabSz="937812" eaLnBrk="0" hangingPunct="0">
              <a:spcBef>
                <a:spcPct val="30000"/>
              </a:spcBef>
              <a:defRPr sz="1200">
                <a:solidFill>
                  <a:schemeClr val="tx1"/>
                </a:solidFill>
                <a:latin typeface="Arial" charset="0"/>
              </a:defRPr>
            </a:lvl2pPr>
            <a:lvl3pPr marL="1197767" indent="-238567" defTabSz="937812" eaLnBrk="0" hangingPunct="0">
              <a:spcBef>
                <a:spcPct val="30000"/>
              </a:spcBef>
              <a:defRPr sz="1200">
                <a:solidFill>
                  <a:schemeClr val="tx1"/>
                </a:solidFill>
                <a:latin typeface="Arial" charset="0"/>
              </a:defRPr>
            </a:lvl3pPr>
            <a:lvl4pPr marL="1676546" indent="-238567" defTabSz="937812" eaLnBrk="0" hangingPunct="0">
              <a:spcBef>
                <a:spcPct val="30000"/>
              </a:spcBef>
              <a:defRPr sz="1200">
                <a:solidFill>
                  <a:schemeClr val="tx1"/>
                </a:solidFill>
                <a:latin typeface="Arial" charset="0"/>
              </a:defRPr>
            </a:lvl4pPr>
            <a:lvl5pPr marL="2155323" indent="-238567" defTabSz="937812" eaLnBrk="0" hangingPunct="0">
              <a:spcBef>
                <a:spcPct val="30000"/>
              </a:spcBef>
              <a:defRPr sz="1200">
                <a:solidFill>
                  <a:schemeClr val="tx1"/>
                </a:solidFill>
                <a:latin typeface="Arial" charset="0"/>
              </a:defRPr>
            </a:lvl5pPr>
            <a:lvl6pPr marL="2629165" indent="-238567" defTabSz="937812" eaLnBrk="0" fontAlgn="base" hangingPunct="0">
              <a:spcBef>
                <a:spcPct val="30000"/>
              </a:spcBef>
              <a:spcAft>
                <a:spcPct val="0"/>
              </a:spcAft>
              <a:defRPr sz="1200">
                <a:solidFill>
                  <a:schemeClr val="tx1"/>
                </a:solidFill>
                <a:latin typeface="Arial" charset="0"/>
              </a:defRPr>
            </a:lvl6pPr>
            <a:lvl7pPr marL="3103008" indent="-238567" defTabSz="937812" eaLnBrk="0" fontAlgn="base" hangingPunct="0">
              <a:spcBef>
                <a:spcPct val="30000"/>
              </a:spcBef>
              <a:spcAft>
                <a:spcPct val="0"/>
              </a:spcAft>
              <a:defRPr sz="1200">
                <a:solidFill>
                  <a:schemeClr val="tx1"/>
                </a:solidFill>
                <a:latin typeface="Arial" charset="0"/>
              </a:defRPr>
            </a:lvl7pPr>
            <a:lvl8pPr marL="3576850" indent="-238567" defTabSz="937812" eaLnBrk="0" fontAlgn="base" hangingPunct="0">
              <a:spcBef>
                <a:spcPct val="30000"/>
              </a:spcBef>
              <a:spcAft>
                <a:spcPct val="0"/>
              </a:spcAft>
              <a:defRPr sz="1200">
                <a:solidFill>
                  <a:schemeClr val="tx1"/>
                </a:solidFill>
                <a:latin typeface="Arial" charset="0"/>
              </a:defRPr>
            </a:lvl8pPr>
            <a:lvl9pPr marL="4050692" indent="-238567" defTabSz="9378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CA9040-39D7-43A2-9FDC-11F0EC6700E9}" type="datetime1">
              <a:rPr lang="en-GB" altLang="en-US" smtClean="0">
                <a:solidFill>
                  <a:srgbClr val="0079C1"/>
                </a:solidFill>
                <a:ea typeface="ＭＳ Ｐゴシック" pitchFamily="34" charset="-128"/>
              </a:rPr>
              <a:pPr eaLnBrk="1" hangingPunct="1">
                <a:spcBef>
                  <a:spcPct val="0"/>
                </a:spcBef>
              </a:pPr>
              <a:t>29/06/2017</a:t>
            </a:fld>
            <a:endParaRPr lang="en-GB" altLang="en-US">
              <a:solidFill>
                <a:srgbClr val="0079C1"/>
              </a:solidFill>
              <a:ea typeface="ＭＳ Ｐゴシック" pitchFamily="34" charset="-128"/>
            </a:endParaRPr>
          </a:p>
        </p:txBody>
      </p:sp>
      <p:sp>
        <p:nvSpPr>
          <p:cNvPr id="153603"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eaLnBrk="0" hangingPunct="0">
              <a:spcBef>
                <a:spcPct val="30000"/>
              </a:spcBef>
              <a:defRPr sz="1200">
                <a:solidFill>
                  <a:schemeClr val="tx1"/>
                </a:solidFill>
                <a:latin typeface="Arial" charset="0"/>
              </a:defRPr>
            </a:lvl1pPr>
            <a:lvl2pPr marL="778220" indent="-299442" defTabSz="937812" eaLnBrk="0" hangingPunct="0">
              <a:spcBef>
                <a:spcPct val="30000"/>
              </a:spcBef>
              <a:defRPr sz="1200">
                <a:solidFill>
                  <a:schemeClr val="tx1"/>
                </a:solidFill>
                <a:latin typeface="Arial" charset="0"/>
              </a:defRPr>
            </a:lvl2pPr>
            <a:lvl3pPr marL="1197767" indent="-238567" defTabSz="937812" eaLnBrk="0" hangingPunct="0">
              <a:spcBef>
                <a:spcPct val="30000"/>
              </a:spcBef>
              <a:defRPr sz="1200">
                <a:solidFill>
                  <a:schemeClr val="tx1"/>
                </a:solidFill>
                <a:latin typeface="Arial" charset="0"/>
              </a:defRPr>
            </a:lvl3pPr>
            <a:lvl4pPr marL="1676546" indent="-238567" defTabSz="937812" eaLnBrk="0" hangingPunct="0">
              <a:spcBef>
                <a:spcPct val="30000"/>
              </a:spcBef>
              <a:defRPr sz="1200">
                <a:solidFill>
                  <a:schemeClr val="tx1"/>
                </a:solidFill>
                <a:latin typeface="Arial" charset="0"/>
              </a:defRPr>
            </a:lvl4pPr>
            <a:lvl5pPr marL="2155323" indent="-238567" defTabSz="937812" eaLnBrk="0" hangingPunct="0">
              <a:spcBef>
                <a:spcPct val="30000"/>
              </a:spcBef>
              <a:defRPr sz="1200">
                <a:solidFill>
                  <a:schemeClr val="tx1"/>
                </a:solidFill>
                <a:latin typeface="Arial" charset="0"/>
              </a:defRPr>
            </a:lvl5pPr>
            <a:lvl6pPr marL="2629165" indent="-238567" defTabSz="937812" eaLnBrk="0" fontAlgn="base" hangingPunct="0">
              <a:spcBef>
                <a:spcPct val="30000"/>
              </a:spcBef>
              <a:spcAft>
                <a:spcPct val="0"/>
              </a:spcAft>
              <a:defRPr sz="1200">
                <a:solidFill>
                  <a:schemeClr val="tx1"/>
                </a:solidFill>
                <a:latin typeface="Arial" charset="0"/>
              </a:defRPr>
            </a:lvl6pPr>
            <a:lvl7pPr marL="3103008" indent="-238567" defTabSz="937812" eaLnBrk="0" fontAlgn="base" hangingPunct="0">
              <a:spcBef>
                <a:spcPct val="30000"/>
              </a:spcBef>
              <a:spcAft>
                <a:spcPct val="0"/>
              </a:spcAft>
              <a:defRPr sz="1200">
                <a:solidFill>
                  <a:schemeClr val="tx1"/>
                </a:solidFill>
                <a:latin typeface="Arial" charset="0"/>
              </a:defRPr>
            </a:lvl7pPr>
            <a:lvl8pPr marL="3576850" indent="-238567" defTabSz="937812" eaLnBrk="0" fontAlgn="base" hangingPunct="0">
              <a:spcBef>
                <a:spcPct val="30000"/>
              </a:spcBef>
              <a:spcAft>
                <a:spcPct val="0"/>
              </a:spcAft>
              <a:defRPr sz="1200">
                <a:solidFill>
                  <a:schemeClr val="tx1"/>
                </a:solidFill>
                <a:latin typeface="Arial" charset="0"/>
              </a:defRPr>
            </a:lvl8pPr>
            <a:lvl9pPr marL="4050692" indent="-238567" defTabSz="937812"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solidFill>
                  <a:srgbClr val="0079C1"/>
                </a:solidFill>
                <a:ea typeface="ＭＳ Ｐゴシック" pitchFamily="34" charset="-128"/>
              </a:rPr>
              <a:t>Version 0.4</a:t>
            </a:r>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266DD77-994F-49D7-ABCE-319EA50F3933}" type="slidenum">
              <a:rPr lang="en-GB" smtClean="0"/>
              <a:pPr>
                <a:defRPr/>
              </a:pPr>
              <a:t>3</a:t>
            </a:fld>
            <a:endParaRPr lang="en-GB" dirty="0"/>
          </a:p>
        </p:txBody>
      </p:sp>
    </p:spTree>
    <p:extLst>
      <p:ext uri="{BB962C8B-B14F-4D97-AF65-F5344CB8AC3E}">
        <p14:creationId xmlns:p14="http://schemas.microsoft.com/office/powerpoint/2010/main" val="3274531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en-US" altLang="en-US" baseline="0" dirty="0"/>
          </a:p>
        </p:txBody>
      </p:sp>
    </p:spTree>
    <p:extLst>
      <p:ext uri="{BB962C8B-B14F-4D97-AF65-F5344CB8AC3E}">
        <p14:creationId xmlns:p14="http://schemas.microsoft.com/office/powerpoint/2010/main" val="3039680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eaLnBrk="1" hangingPunct="1">
              <a:defRPr/>
            </a:pPr>
            <a:endParaRPr lang="en-US" altLang="en-US" baseline="0" dirty="0" smtClean="0"/>
          </a:p>
        </p:txBody>
      </p:sp>
      <p:sp>
        <p:nvSpPr>
          <p:cNvPr id="4" name="Slide Number Placeholder 3"/>
          <p:cNvSpPr>
            <a:spLocks noGrp="1"/>
          </p:cNvSpPr>
          <p:nvPr>
            <p:ph type="sldNum" sz="quarter" idx="10"/>
          </p:nvPr>
        </p:nvSpPr>
        <p:spPr/>
        <p:txBody>
          <a:bodyPr/>
          <a:lstStyle/>
          <a:p>
            <a:fld id="{81C2B808-4198-49B2-B473-CF612865FAD5}" type="slidenum">
              <a:rPr lang="en-GB" smtClean="0"/>
              <a:pPr/>
              <a:t>31</a:t>
            </a:fld>
            <a:endParaRPr lang="en-GB" dirty="0"/>
          </a:p>
        </p:txBody>
      </p:sp>
    </p:spTree>
    <p:extLst>
      <p:ext uri="{BB962C8B-B14F-4D97-AF65-F5344CB8AC3E}">
        <p14:creationId xmlns:p14="http://schemas.microsoft.com/office/powerpoint/2010/main" val="480380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eaLnBrk="1" hangingPunct="1">
              <a:defRPr/>
            </a:pPr>
            <a:endParaRPr lang="en-GB" dirty="0"/>
          </a:p>
        </p:txBody>
      </p:sp>
      <p:sp>
        <p:nvSpPr>
          <p:cNvPr id="4" name="Slide Number Placeholder 3"/>
          <p:cNvSpPr>
            <a:spLocks noGrp="1"/>
          </p:cNvSpPr>
          <p:nvPr>
            <p:ph type="sldNum" sz="quarter" idx="10"/>
          </p:nvPr>
        </p:nvSpPr>
        <p:spPr/>
        <p:txBody>
          <a:bodyPr/>
          <a:lstStyle/>
          <a:p>
            <a:fld id="{81C2B808-4198-49B2-B473-CF612865FAD5}" type="slidenum">
              <a:rPr lang="en-GB" smtClean="0"/>
              <a:pPr/>
              <a:t>32</a:t>
            </a:fld>
            <a:endParaRPr lang="en-GB" dirty="0"/>
          </a:p>
        </p:txBody>
      </p:sp>
    </p:spTree>
    <p:extLst>
      <p:ext uri="{BB962C8B-B14F-4D97-AF65-F5344CB8AC3E}">
        <p14:creationId xmlns:p14="http://schemas.microsoft.com/office/powerpoint/2010/main" val="480380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ENABLER</a:t>
            </a:r>
            <a:r>
              <a:rPr lang="en-GB" baseline="0" dirty="0" smtClean="0"/>
              <a:t>  - </a:t>
            </a:r>
            <a:r>
              <a:rPr lang="en-GB" dirty="0" smtClean="0"/>
              <a:t>CLoCC is well positioned as an enabler for other industry</a:t>
            </a:r>
            <a:r>
              <a:rPr lang="en-GB" baseline="0" dirty="0" smtClean="0"/>
              <a:t> strategies that are looking at decarbonising the energy mix.</a:t>
            </a:r>
          </a:p>
          <a:p>
            <a:r>
              <a:rPr lang="en-GB" baseline="0" dirty="0" smtClean="0"/>
              <a:t>Aside from the obvious benefits of supporting indigenous gas supply and the reduced carbon footprint of producing energy on our doorstep, the project has also been working to utilise the Renewable Telemetry Kiosk. Offering customers the opportunity to produce electricity through use of solar panels and a wind turbine.</a:t>
            </a:r>
          </a:p>
          <a:p>
            <a:endParaRPr lang="en-GB" baseline="0" dirty="0" smtClean="0"/>
          </a:p>
          <a:p>
            <a:r>
              <a:rPr lang="en-GB" baseline="0" dirty="0" smtClean="0"/>
              <a:t>The project also has also been working to greatly simplify the design of an NTS exit connection, through this the hope is that gas fuelling stations may become more economical to develop to support development of Gas in Transport. </a:t>
            </a:r>
            <a:endParaRPr lang="en-GB" dirty="0"/>
          </a:p>
        </p:txBody>
      </p:sp>
      <p:sp>
        <p:nvSpPr>
          <p:cNvPr id="4" name="Slide Number Placeholder 3"/>
          <p:cNvSpPr>
            <a:spLocks noGrp="1"/>
          </p:cNvSpPr>
          <p:nvPr>
            <p:ph type="sldNum" sz="quarter" idx="10"/>
          </p:nvPr>
        </p:nvSpPr>
        <p:spPr/>
        <p:txBody>
          <a:bodyPr/>
          <a:lstStyle/>
          <a:p>
            <a:fld id="{81C2B808-4198-49B2-B473-CF612865FAD5}" type="slidenum">
              <a:rPr lang="en-GB" smtClean="0"/>
              <a:pPr/>
              <a:t>33</a:t>
            </a:fld>
            <a:endParaRPr lang="en-GB" dirty="0"/>
          </a:p>
        </p:txBody>
      </p:sp>
    </p:spTree>
    <p:extLst>
      <p:ext uri="{BB962C8B-B14F-4D97-AF65-F5344CB8AC3E}">
        <p14:creationId xmlns:p14="http://schemas.microsoft.com/office/powerpoint/2010/main" val="1064811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Online</a:t>
            </a:r>
            <a:r>
              <a:rPr lang="en-GB" baseline="0" dirty="0" smtClean="0"/>
              <a:t> Portal will be  available for all  customers to use for connection Applications.</a:t>
            </a:r>
          </a:p>
          <a:p>
            <a:endParaRPr lang="en-GB" baseline="0" dirty="0" smtClean="0"/>
          </a:p>
          <a:p>
            <a:r>
              <a:rPr lang="en-GB" baseline="0" dirty="0" smtClean="0"/>
              <a:t> </a:t>
            </a:r>
            <a:r>
              <a:rPr lang="en-GB" dirty="0" smtClean="0"/>
              <a:t>Here</a:t>
            </a:r>
            <a:r>
              <a:rPr lang="en-GB" baseline="0" dirty="0" smtClean="0"/>
              <a:t> </a:t>
            </a:r>
            <a:r>
              <a:rPr lang="en-GB" baseline="0" dirty="0"/>
              <a:t>are some examples from a </a:t>
            </a:r>
            <a:r>
              <a:rPr lang="en-GB" baseline="0" dirty="0" smtClean="0"/>
              <a:t>prototype created </a:t>
            </a:r>
            <a:r>
              <a:rPr lang="en-GB" baseline="0" dirty="0"/>
              <a:t>for our customers illustrating what we are aiming to achieve.</a:t>
            </a:r>
          </a:p>
          <a:p>
            <a:endParaRPr lang="en-GB" baseline="0" dirty="0"/>
          </a:p>
          <a:p>
            <a:r>
              <a:rPr lang="en-GB" baseline="0" dirty="0"/>
              <a:t>You can start by applying for a connection inputting various parameters such as connection type is it entry or exit, location – latitude longitude and flow rates.  </a:t>
            </a:r>
          </a:p>
          <a:p>
            <a:pPr defTabSz="947684" eaLnBrk="1" hangingPunct="1">
              <a:defRPr/>
            </a:pPr>
            <a:r>
              <a:rPr lang="en-GB" baseline="0" dirty="0"/>
              <a:t>Position is need to identify closest AGI or NTS feeder</a:t>
            </a:r>
          </a:p>
          <a:p>
            <a:r>
              <a:rPr lang="en-GB" baseline="0" dirty="0"/>
              <a:t>Flow rate is key for sizing the skid correctly on site</a:t>
            </a:r>
          </a:p>
          <a:p>
            <a:endParaRPr lang="en-GB" dirty="0"/>
          </a:p>
        </p:txBody>
      </p:sp>
      <p:sp>
        <p:nvSpPr>
          <p:cNvPr id="4" name="Slide Number Placeholder 3"/>
          <p:cNvSpPr>
            <a:spLocks noGrp="1"/>
          </p:cNvSpPr>
          <p:nvPr>
            <p:ph type="sldNum" sz="quarter" idx="10"/>
          </p:nvPr>
        </p:nvSpPr>
        <p:spPr/>
        <p:txBody>
          <a:bodyPr/>
          <a:lstStyle/>
          <a:p>
            <a:fld id="{81C2B808-4198-49B2-B473-CF612865FAD5}" type="slidenum">
              <a:rPr lang="en-GB" smtClean="0"/>
              <a:pPr/>
              <a:t>34</a:t>
            </a:fld>
            <a:endParaRPr lang="en-GB" dirty="0"/>
          </a:p>
        </p:txBody>
      </p:sp>
    </p:spTree>
    <p:extLst>
      <p:ext uri="{BB962C8B-B14F-4D97-AF65-F5344CB8AC3E}">
        <p14:creationId xmlns:p14="http://schemas.microsoft.com/office/powerpoint/2010/main" val="4073351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Feedback from Stakeholder engagement. Developers/potential</a:t>
            </a:r>
            <a:r>
              <a:rPr lang="en-GB" baseline="0" dirty="0" smtClean="0"/>
              <a:t> customers.</a:t>
            </a:r>
            <a:endParaRPr lang="en-GB" dirty="0" smtClean="0"/>
          </a:p>
          <a:p>
            <a:r>
              <a:rPr lang="en-GB" dirty="0" err="1" smtClean="0"/>
              <a:t>Eg</a:t>
            </a:r>
            <a:r>
              <a:rPr lang="en-GB" dirty="0" smtClean="0"/>
              <a:t>/ fees/ Payments/ROV/</a:t>
            </a:r>
            <a:r>
              <a:rPr lang="en-GB" baseline="0" dirty="0" smtClean="0"/>
              <a:t> </a:t>
            </a:r>
            <a:r>
              <a:rPr lang="en-GB" dirty="0" smtClean="0"/>
              <a:t>Capacity</a:t>
            </a:r>
            <a:endParaRPr lang="en-GB" dirty="0"/>
          </a:p>
        </p:txBody>
      </p:sp>
      <p:sp>
        <p:nvSpPr>
          <p:cNvPr id="4" name="Slide Number Placeholder 3"/>
          <p:cNvSpPr>
            <a:spLocks noGrp="1"/>
          </p:cNvSpPr>
          <p:nvPr>
            <p:ph type="sldNum" sz="quarter" idx="10"/>
          </p:nvPr>
        </p:nvSpPr>
        <p:spPr/>
        <p:txBody>
          <a:bodyPr/>
          <a:lstStyle/>
          <a:p>
            <a:fld id="{81C2B808-4198-49B2-B473-CF612865FAD5}" type="slidenum">
              <a:rPr lang="en-GB" smtClean="0"/>
              <a:pPr/>
              <a:t>35</a:t>
            </a:fld>
            <a:endParaRPr lang="en-GB" dirty="0"/>
          </a:p>
        </p:txBody>
      </p:sp>
    </p:spTree>
    <p:extLst>
      <p:ext uri="{BB962C8B-B14F-4D97-AF65-F5344CB8AC3E}">
        <p14:creationId xmlns:p14="http://schemas.microsoft.com/office/powerpoint/2010/main" val="2803253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81C2B808-4198-49B2-B473-CF612865FAD5}" type="slidenum">
              <a:rPr lang="en-GB" smtClean="0"/>
              <a:pPr/>
              <a:t>36</a:t>
            </a:fld>
            <a:endParaRPr lang="en-GB" dirty="0"/>
          </a:p>
        </p:txBody>
      </p:sp>
    </p:spTree>
    <p:extLst>
      <p:ext uri="{BB962C8B-B14F-4D97-AF65-F5344CB8AC3E}">
        <p14:creationId xmlns:p14="http://schemas.microsoft.com/office/powerpoint/2010/main" val="3896016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C2B808-4198-49B2-B473-CF612865FAD5}" type="slidenum">
              <a:rPr lang="en-GB" smtClean="0"/>
              <a:pPr/>
              <a:t>37</a:t>
            </a:fld>
            <a:endParaRPr lang="en-GB" dirty="0"/>
          </a:p>
        </p:txBody>
      </p:sp>
    </p:spTree>
    <p:extLst>
      <p:ext uri="{BB962C8B-B14F-4D97-AF65-F5344CB8AC3E}">
        <p14:creationId xmlns:p14="http://schemas.microsoft.com/office/powerpoint/2010/main" val="1841451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C2B808-4198-49B2-B473-CF612865FAD5}" type="slidenum">
              <a:rPr lang="en-GB" smtClean="0"/>
              <a:pPr/>
              <a:t>38</a:t>
            </a:fld>
            <a:endParaRPr lang="en-GB" dirty="0"/>
          </a:p>
        </p:txBody>
      </p:sp>
    </p:spTree>
    <p:extLst>
      <p:ext uri="{BB962C8B-B14F-4D97-AF65-F5344CB8AC3E}">
        <p14:creationId xmlns:p14="http://schemas.microsoft.com/office/powerpoint/2010/main" val="2600676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C2B808-4198-49B2-B473-CF612865FAD5}" type="slidenum">
              <a:rPr lang="en-GB" smtClean="0"/>
              <a:pPr/>
              <a:t>39</a:t>
            </a:fld>
            <a:endParaRPr lang="en-GB" dirty="0"/>
          </a:p>
        </p:txBody>
      </p:sp>
    </p:spTree>
    <p:extLst>
      <p:ext uri="{BB962C8B-B14F-4D97-AF65-F5344CB8AC3E}">
        <p14:creationId xmlns:p14="http://schemas.microsoft.com/office/powerpoint/2010/main" val="260067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266DD77-994F-49D7-ABCE-319EA50F3933}" type="slidenum">
              <a:rPr lang="en-GB" smtClean="0"/>
              <a:pPr>
                <a:defRPr/>
              </a:pPr>
              <a:t>4</a:t>
            </a:fld>
            <a:endParaRPr lang="en-GB" dirty="0"/>
          </a:p>
        </p:txBody>
      </p:sp>
    </p:spTree>
    <p:extLst>
      <p:ext uri="{BB962C8B-B14F-4D97-AF65-F5344CB8AC3E}">
        <p14:creationId xmlns:p14="http://schemas.microsoft.com/office/powerpoint/2010/main" val="3274531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382" lvl="2" indent="-355382">
              <a:spcAft>
                <a:spcPts val="0"/>
              </a:spcAft>
              <a:buFont typeface="Arial" panose="020B0604020202020204" pitchFamily="34" charset="0"/>
              <a:buChar char="•"/>
            </a:pPr>
            <a:endParaRPr lang="en-GB" sz="2100" dirty="0"/>
          </a:p>
        </p:txBody>
      </p:sp>
      <p:sp>
        <p:nvSpPr>
          <p:cNvPr id="4" name="Slide Number Placeholder 3"/>
          <p:cNvSpPr>
            <a:spLocks noGrp="1"/>
          </p:cNvSpPr>
          <p:nvPr>
            <p:ph type="sldNum" sz="quarter" idx="10"/>
          </p:nvPr>
        </p:nvSpPr>
        <p:spPr/>
        <p:txBody>
          <a:bodyPr/>
          <a:lstStyle/>
          <a:p>
            <a:fld id="{81C2B808-4198-49B2-B473-CF612865FAD5}" type="slidenum">
              <a:rPr lang="en-GB" smtClean="0"/>
              <a:pPr/>
              <a:t>40</a:t>
            </a:fld>
            <a:endParaRPr lang="en-GB" dirty="0"/>
          </a:p>
        </p:txBody>
      </p:sp>
    </p:spTree>
    <p:extLst>
      <p:ext uri="{BB962C8B-B14F-4D97-AF65-F5344CB8AC3E}">
        <p14:creationId xmlns:p14="http://schemas.microsoft.com/office/powerpoint/2010/main" val="2600676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C2B808-4198-49B2-B473-CF612865FAD5}" type="slidenum">
              <a:rPr lang="en-GB" smtClean="0"/>
              <a:pPr/>
              <a:t>41</a:t>
            </a:fld>
            <a:endParaRPr lang="en-GB" dirty="0"/>
          </a:p>
        </p:txBody>
      </p:sp>
    </p:spTree>
    <p:extLst>
      <p:ext uri="{BB962C8B-B14F-4D97-AF65-F5344CB8AC3E}">
        <p14:creationId xmlns:p14="http://schemas.microsoft.com/office/powerpoint/2010/main" val="2600676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eaLnBrk="0" hangingPunct="0">
              <a:spcBef>
                <a:spcPct val="30000"/>
              </a:spcBef>
              <a:defRPr sz="1200">
                <a:solidFill>
                  <a:schemeClr val="tx1"/>
                </a:solidFill>
                <a:latin typeface="Arial" charset="0"/>
              </a:defRPr>
            </a:lvl1pPr>
            <a:lvl2pPr marL="778220" indent="-299442" defTabSz="937812" eaLnBrk="0" hangingPunct="0">
              <a:spcBef>
                <a:spcPct val="30000"/>
              </a:spcBef>
              <a:defRPr sz="1200">
                <a:solidFill>
                  <a:schemeClr val="tx1"/>
                </a:solidFill>
                <a:latin typeface="Arial" charset="0"/>
              </a:defRPr>
            </a:lvl2pPr>
            <a:lvl3pPr marL="1197767" indent="-238567" defTabSz="937812" eaLnBrk="0" hangingPunct="0">
              <a:spcBef>
                <a:spcPct val="30000"/>
              </a:spcBef>
              <a:defRPr sz="1200">
                <a:solidFill>
                  <a:schemeClr val="tx1"/>
                </a:solidFill>
                <a:latin typeface="Arial" charset="0"/>
              </a:defRPr>
            </a:lvl3pPr>
            <a:lvl4pPr marL="1676546" indent="-238567" defTabSz="937812" eaLnBrk="0" hangingPunct="0">
              <a:spcBef>
                <a:spcPct val="30000"/>
              </a:spcBef>
              <a:defRPr sz="1200">
                <a:solidFill>
                  <a:schemeClr val="tx1"/>
                </a:solidFill>
                <a:latin typeface="Arial" charset="0"/>
              </a:defRPr>
            </a:lvl4pPr>
            <a:lvl5pPr marL="2155323" indent="-238567" defTabSz="937812" eaLnBrk="0" hangingPunct="0">
              <a:spcBef>
                <a:spcPct val="30000"/>
              </a:spcBef>
              <a:defRPr sz="1200">
                <a:solidFill>
                  <a:schemeClr val="tx1"/>
                </a:solidFill>
                <a:latin typeface="Arial" charset="0"/>
              </a:defRPr>
            </a:lvl5pPr>
            <a:lvl6pPr marL="2629165" indent="-238567" defTabSz="937812" eaLnBrk="0" fontAlgn="base" hangingPunct="0">
              <a:spcBef>
                <a:spcPct val="30000"/>
              </a:spcBef>
              <a:spcAft>
                <a:spcPct val="0"/>
              </a:spcAft>
              <a:defRPr sz="1200">
                <a:solidFill>
                  <a:schemeClr val="tx1"/>
                </a:solidFill>
                <a:latin typeface="Arial" charset="0"/>
              </a:defRPr>
            </a:lvl6pPr>
            <a:lvl7pPr marL="3103008" indent="-238567" defTabSz="937812" eaLnBrk="0" fontAlgn="base" hangingPunct="0">
              <a:spcBef>
                <a:spcPct val="30000"/>
              </a:spcBef>
              <a:spcAft>
                <a:spcPct val="0"/>
              </a:spcAft>
              <a:defRPr sz="1200">
                <a:solidFill>
                  <a:schemeClr val="tx1"/>
                </a:solidFill>
                <a:latin typeface="Arial" charset="0"/>
              </a:defRPr>
            </a:lvl7pPr>
            <a:lvl8pPr marL="3576850" indent="-238567" defTabSz="937812" eaLnBrk="0" fontAlgn="base" hangingPunct="0">
              <a:spcBef>
                <a:spcPct val="30000"/>
              </a:spcBef>
              <a:spcAft>
                <a:spcPct val="0"/>
              </a:spcAft>
              <a:defRPr sz="1200">
                <a:solidFill>
                  <a:schemeClr val="tx1"/>
                </a:solidFill>
                <a:latin typeface="Arial" charset="0"/>
              </a:defRPr>
            </a:lvl8pPr>
            <a:lvl9pPr marL="4050692" indent="-238567" defTabSz="9378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CA9040-39D7-43A2-9FDC-11F0EC6700E9}" type="datetime1">
              <a:rPr lang="en-GB" altLang="en-US" smtClean="0">
                <a:solidFill>
                  <a:srgbClr val="0079C1"/>
                </a:solidFill>
                <a:ea typeface="ＭＳ Ｐゴシック" pitchFamily="34" charset="-128"/>
              </a:rPr>
              <a:pPr eaLnBrk="1" hangingPunct="1">
                <a:spcBef>
                  <a:spcPct val="0"/>
                </a:spcBef>
              </a:pPr>
              <a:t>29/06/2017</a:t>
            </a:fld>
            <a:endParaRPr lang="en-GB" altLang="en-US">
              <a:solidFill>
                <a:srgbClr val="0079C1"/>
              </a:solidFill>
              <a:ea typeface="ＭＳ Ｐゴシック" pitchFamily="34" charset="-128"/>
            </a:endParaRPr>
          </a:p>
        </p:txBody>
      </p:sp>
      <p:sp>
        <p:nvSpPr>
          <p:cNvPr id="153603"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eaLnBrk="0" hangingPunct="0">
              <a:spcBef>
                <a:spcPct val="30000"/>
              </a:spcBef>
              <a:defRPr sz="1200">
                <a:solidFill>
                  <a:schemeClr val="tx1"/>
                </a:solidFill>
                <a:latin typeface="Arial" charset="0"/>
              </a:defRPr>
            </a:lvl1pPr>
            <a:lvl2pPr marL="778220" indent="-299442" defTabSz="937812" eaLnBrk="0" hangingPunct="0">
              <a:spcBef>
                <a:spcPct val="30000"/>
              </a:spcBef>
              <a:defRPr sz="1200">
                <a:solidFill>
                  <a:schemeClr val="tx1"/>
                </a:solidFill>
                <a:latin typeface="Arial" charset="0"/>
              </a:defRPr>
            </a:lvl2pPr>
            <a:lvl3pPr marL="1197767" indent="-238567" defTabSz="937812" eaLnBrk="0" hangingPunct="0">
              <a:spcBef>
                <a:spcPct val="30000"/>
              </a:spcBef>
              <a:defRPr sz="1200">
                <a:solidFill>
                  <a:schemeClr val="tx1"/>
                </a:solidFill>
                <a:latin typeface="Arial" charset="0"/>
              </a:defRPr>
            </a:lvl3pPr>
            <a:lvl4pPr marL="1676546" indent="-238567" defTabSz="937812" eaLnBrk="0" hangingPunct="0">
              <a:spcBef>
                <a:spcPct val="30000"/>
              </a:spcBef>
              <a:defRPr sz="1200">
                <a:solidFill>
                  <a:schemeClr val="tx1"/>
                </a:solidFill>
                <a:latin typeface="Arial" charset="0"/>
              </a:defRPr>
            </a:lvl4pPr>
            <a:lvl5pPr marL="2155323" indent="-238567" defTabSz="937812" eaLnBrk="0" hangingPunct="0">
              <a:spcBef>
                <a:spcPct val="30000"/>
              </a:spcBef>
              <a:defRPr sz="1200">
                <a:solidFill>
                  <a:schemeClr val="tx1"/>
                </a:solidFill>
                <a:latin typeface="Arial" charset="0"/>
              </a:defRPr>
            </a:lvl5pPr>
            <a:lvl6pPr marL="2629165" indent="-238567" defTabSz="937812" eaLnBrk="0" fontAlgn="base" hangingPunct="0">
              <a:spcBef>
                <a:spcPct val="30000"/>
              </a:spcBef>
              <a:spcAft>
                <a:spcPct val="0"/>
              </a:spcAft>
              <a:defRPr sz="1200">
                <a:solidFill>
                  <a:schemeClr val="tx1"/>
                </a:solidFill>
                <a:latin typeface="Arial" charset="0"/>
              </a:defRPr>
            </a:lvl6pPr>
            <a:lvl7pPr marL="3103008" indent="-238567" defTabSz="937812" eaLnBrk="0" fontAlgn="base" hangingPunct="0">
              <a:spcBef>
                <a:spcPct val="30000"/>
              </a:spcBef>
              <a:spcAft>
                <a:spcPct val="0"/>
              </a:spcAft>
              <a:defRPr sz="1200">
                <a:solidFill>
                  <a:schemeClr val="tx1"/>
                </a:solidFill>
                <a:latin typeface="Arial" charset="0"/>
              </a:defRPr>
            </a:lvl7pPr>
            <a:lvl8pPr marL="3576850" indent="-238567" defTabSz="937812" eaLnBrk="0" fontAlgn="base" hangingPunct="0">
              <a:spcBef>
                <a:spcPct val="30000"/>
              </a:spcBef>
              <a:spcAft>
                <a:spcPct val="0"/>
              </a:spcAft>
              <a:defRPr sz="1200">
                <a:solidFill>
                  <a:schemeClr val="tx1"/>
                </a:solidFill>
                <a:latin typeface="Arial" charset="0"/>
              </a:defRPr>
            </a:lvl8pPr>
            <a:lvl9pPr marL="4050692" indent="-238567" defTabSz="937812"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solidFill>
                  <a:srgbClr val="0079C1"/>
                </a:solidFill>
                <a:ea typeface="ＭＳ Ｐゴシック" pitchFamily="34" charset="-128"/>
              </a:rPr>
              <a:t>Version 0.4</a:t>
            </a:r>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endParaRPr lang="en-US" dirty="0" smtClean="0">
              <a:latin typeface="Arial" pitchFamily="34" charset="0"/>
            </a:endParaRPr>
          </a:p>
        </p:txBody>
      </p:sp>
      <p:sp>
        <p:nvSpPr>
          <p:cNvPr id="485380" name="Slide Number Placeholder 3"/>
          <p:cNvSpPr>
            <a:spLocks noGrp="1"/>
          </p:cNvSpPr>
          <p:nvPr>
            <p:ph type="sldNum" sz="quarter" idx="5"/>
          </p:nvPr>
        </p:nvSpPr>
        <p:spPr>
          <a:noFill/>
        </p:spPr>
        <p:txBody>
          <a:bodyPr/>
          <a:lstStyle>
            <a:lvl1pPr defTabSz="909843" eaLnBrk="0" hangingPunct="0">
              <a:defRPr sz="2900" b="1">
                <a:solidFill>
                  <a:schemeClr val="tx1"/>
                </a:solidFill>
                <a:latin typeface="Arial" pitchFamily="34" charset="0"/>
                <a:ea typeface="ＭＳ Ｐゴシック" pitchFamily="34" charset="-128"/>
              </a:defRPr>
            </a:lvl1pPr>
            <a:lvl2pPr marL="769993" indent="-296151" defTabSz="909843" eaLnBrk="0" hangingPunct="0">
              <a:defRPr sz="2900" b="1">
                <a:solidFill>
                  <a:schemeClr val="tx1"/>
                </a:solidFill>
                <a:latin typeface="Arial" pitchFamily="34" charset="0"/>
                <a:ea typeface="ＭＳ Ｐゴシック" pitchFamily="34" charset="-128"/>
              </a:defRPr>
            </a:lvl2pPr>
            <a:lvl3pPr marL="1184605" indent="-236921" defTabSz="909843" eaLnBrk="0" hangingPunct="0">
              <a:defRPr sz="2900" b="1">
                <a:solidFill>
                  <a:schemeClr val="tx1"/>
                </a:solidFill>
                <a:latin typeface="Arial" pitchFamily="34" charset="0"/>
                <a:ea typeface="ＭＳ Ｐゴシック" pitchFamily="34" charset="-128"/>
              </a:defRPr>
            </a:lvl3pPr>
            <a:lvl4pPr marL="1658447" indent="-236921" defTabSz="909843" eaLnBrk="0" hangingPunct="0">
              <a:defRPr sz="2900" b="1">
                <a:solidFill>
                  <a:schemeClr val="tx1"/>
                </a:solidFill>
                <a:latin typeface="Arial" pitchFamily="34" charset="0"/>
                <a:ea typeface="ＭＳ Ｐゴシック" pitchFamily="34" charset="-128"/>
              </a:defRPr>
            </a:lvl4pPr>
            <a:lvl5pPr marL="2132289" indent="-236921" defTabSz="909843" eaLnBrk="0" hangingPunct="0">
              <a:defRPr sz="2900" b="1">
                <a:solidFill>
                  <a:schemeClr val="tx1"/>
                </a:solidFill>
                <a:latin typeface="Arial" pitchFamily="34" charset="0"/>
                <a:ea typeface="ＭＳ Ｐゴシック" pitchFamily="34" charset="-128"/>
              </a:defRPr>
            </a:lvl5pPr>
            <a:lvl6pPr marL="2606131" indent="-236921" defTabSz="909843" eaLnBrk="0" fontAlgn="base" hangingPunct="0">
              <a:spcBef>
                <a:spcPct val="0"/>
              </a:spcBef>
              <a:spcAft>
                <a:spcPct val="0"/>
              </a:spcAft>
              <a:defRPr sz="2900" b="1">
                <a:solidFill>
                  <a:schemeClr val="tx1"/>
                </a:solidFill>
                <a:latin typeface="Arial" pitchFamily="34" charset="0"/>
                <a:ea typeface="ＭＳ Ｐゴシック" pitchFamily="34" charset="-128"/>
              </a:defRPr>
            </a:lvl6pPr>
            <a:lvl7pPr marL="3079974" indent="-236921" defTabSz="909843" eaLnBrk="0" fontAlgn="base" hangingPunct="0">
              <a:spcBef>
                <a:spcPct val="0"/>
              </a:spcBef>
              <a:spcAft>
                <a:spcPct val="0"/>
              </a:spcAft>
              <a:defRPr sz="2900" b="1">
                <a:solidFill>
                  <a:schemeClr val="tx1"/>
                </a:solidFill>
                <a:latin typeface="Arial" pitchFamily="34" charset="0"/>
                <a:ea typeface="ＭＳ Ｐゴシック" pitchFamily="34" charset="-128"/>
              </a:defRPr>
            </a:lvl7pPr>
            <a:lvl8pPr marL="3553816" indent="-236921" defTabSz="909843" eaLnBrk="0" fontAlgn="base" hangingPunct="0">
              <a:spcBef>
                <a:spcPct val="0"/>
              </a:spcBef>
              <a:spcAft>
                <a:spcPct val="0"/>
              </a:spcAft>
              <a:defRPr sz="2900" b="1">
                <a:solidFill>
                  <a:schemeClr val="tx1"/>
                </a:solidFill>
                <a:latin typeface="Arial" pitchFamily="34" charset="0"/>
                <a:ea typeface="ＭＳ Ｐゴシック" pitchFamily="34" charset="-128"/>
              </a:defRPr>
            </a:lvl8pPr>
            <a:lvl9pPr marL="4027658" indent="-236921" defTabSz="909843" eaLnBrk="0" fontAlgn="base" hangingPunct="0">
              <a:spcBef>
                <a:spcPct val="0"/>
              </a:spcBef>
              <a:spcAft>
                <a:spcPct val="0"/>
              </a:spcAft>
              <a:defRPr sz="29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43</a:t>
            </a:fld>
            <a:endParaRPr lang="en-GB" sz="1200">
              <a:solidFill>
                <a:srgbClr val="0079C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eaLnBrk="0" hangingPunct="0">
              <a:spcBef>
                <a:spcPct val="30000"/>
              </a:spcBef>
              <a:defRPr sz="1200">
                <a:solidFill>
                  <a:schemeClr val="tx1"/>
                </a:solidFill>
                <a:latin typeface="Arial" charset="0"/>
              </a:defRPr>
            </a:lvl1pPr>
            <a:lvl2pPr marL="778220" indent="-299442" defTabSz="937812" eaLnBrk="0" hangingPunct="0">
              <a:spcBef>
                <a:spcPct val="30000"/>
              </a:spcBef>
              <a:defRPr sz="1200">
                <a:solidFill>
                  <a:schemeClr val="tx1"/>
                </a:solidFill>
                <a:latin typeface="Arial" charset="0"/>
              </a:defRPr>
            </a:lvl2pPr>
            <a:lvl3pPr marL="1197767" indent="-238567" defTabSz="937812" eaLnBrk="0" hangingPunct="0">
              <a:spcBef>
                <a:spcPct val="30000"/>
              </a:spcBef>
              <a:defRPr sz="1200">
                <a:solidFill>
                  <a:schemeClr val="tx1"/>
                </a:solidFill>
                <a:latin typeface="Arial" charset="0"/>
              </a:defRPr>
            </a:lvl3pPr>
            <a:lvl4pPr marL="1676546" indent="-238567" defTabSz="937812" eaLnBrk="0" hangingPunct="0">
              <a:spcBef>
                <a:spcPct val="30000"/>
              </a:spcBef>
              <a:defRPr sz="1200">
                <a:solidFill>
                  <a:schemeClr val="tx1"/>
                </a:solidFill>
                <a:latin typeface="Arial" charset="0"/>
              </a:defRPr>
            </a:lvl4pPr>
            <a:lvl5pPr marL="2155323" indent="-238567" defTabSz="937812" eaLnBrk="0" hangingPunct="0">
              <a:spcBef>
                <a:spcPct val="30000"/>
              </a:spcBef>
              <a:defRPr sz="1200">
                <a:solidFill>
                  <a:schemeClr val="tx1"/>
                </a:solidFill>
                <a:latin typeface="Arial" charset="0"/>
              </a:defRPr>
            </a:lvl5pPr>
            <a:lvl6pPr marL="2629165" indent="-238567" defTabSz="937812" eaLnBrk="0" fontAlgn="base" hangingPunct="0">
              <a:spcBef>
                <a:spcPct val="30000"/>
              </a:spcBef>
              <a:spcAft>
                <a:spcPct val="0"/>
              </a:spcAft>
              <a:defRPr sz="1200">
                <a:solidFill>
                  <a:schemeClr val="tx1"/>
                </a:solidFill>
                <a:latin typeface="Arial" charset="0"/>
              </a:defRPr>
            </a:lvl6pPr>
            <a:lvl7pPr marL="3103008" indent="-238567" defTabSz="937812" eaLnBrk="0" fontAlgn="base" hangingPunct="0">
              <a:spcBef>
                <a:spcPct val="30000"/>
              </a:spcBef>
              <a:spcAft>
                <a:spcPct val="0"/>
              </a:spcAft>
              <a:defRPr sz="1200">
                <a:solidFill>
                  <a:schemeClr val="tx1"/>
                </a:solidFill>
                <a:latin typeface="Arial" charset="0"/>
              </a:defRPr>
            </a:lvl7pPr>
            <a:lvl8pPr marL="3576850" indent="-238567" defTabSz="937812" eaLnBrk="0" fontAlgn="base" hangingPunct="0">
              <a:spcBef>
                <a:spcPct val="30000"/>
              </a:spcBef>
              <a:spcAft>
                <a:spcPct val="0"/>
              </a:spcAft>
              <a:defRPr sz="1200">
                <a:solidFill>
                  <a:schemeClr val="tx1"/>
                </a:solidFill>
                <a:latin typeface="Arial" charset="0"/>
              </a:defRPr>
            </a:lvl8pPr>
            <a:lvl9pPr marL="4050692" indent="-238567" defTabSz="9378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CA9040-39D7-43A2-9FDC-11F0EC6700E9}" type="datetime1">
              <a:rPr lang="en-GB" altLang="en-US" smtClean="0">
                <a:solidFill>
                  <a:srgbClr val="0079C1"/>
                </a:solidFill>
                <a:ea typeface="ＭＳ Ｐゴシック" pitchFamily="34" charset="-128"/>
              </a:rPr>
              <a:pPr eaLnBrk="1" hangingPunct="1">
                <a:spcBef>
                  <a:spcPct val="0"/>
                </a:spcBef>
              </a:pPr>
              <a:t>29/06/2017</a:t>
            </a:fld>
            <a:endParaRPr lang="en-GB" altLang="en-US">
              <a:solidFill>
                <a:srgbClr val="0079C1"/>
              </a:solidFill>
              <a:ea typeface="ＭＳ Ｐゴシック" pitchFamily="34" charset="-128"/>
            </a:endParaRPr>
          </a:p>
        </p:txBody>
      </p:sp>
      <p:sp>
        <p:nvSpPr>
          <p:cNvPr id="153603"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eaLnBrk="0" hangingPunct="0">
              <a:spcBef>
                <a:spcPct val="30000"/>
              </a:spcBef>
              <a:defRPr sz="1200">
                <a:solidFill>
                  <a:schemeClr val="tx1"/>
                </a:solidFill>
                <a:latin typeface="Arial" charset="0"/>
              </a:defRPr>
            </a:lvl1pPr>
            <a:lvl2pPr marL="778220" indent="-299442" defTabSz="937812" eaLnBrk="0" hangingPunct="0">
              <a:spcBef>
                <a:spcPct val="30000"/>
              </a:spcBef>
              <a:defRPr sz="1200">
                <a:solidFill>
                  <a:schemeClr val="tx1"/>
                </a:solidFill>
                <a:latin typeface="Arial" charset="0"/>
              </a:defRPr>
            </a:lvl2pPr>
            <a:lvl3pPr marL="1197767" indent="-238567" defTabSz="937812" eaLnBrk="0" hangingPunct="0">
              <a:spcBef>
                <a:spcPct val="30000"/>
              </a:spcBef>
              <a:defRPr sz="1200">
                <a:solidFill>
                  <a:schemeClr val="tx1"/>
                </a:solidFill>
                <a:latin typeface="Arial" charset="0"/>
              </a:defRPr>
            </a:lvl3pPr>
            <a:lvl4pPr marL="1676546" indent="-238567" defTabSz="937812" eaLnBrk="0" hangingPunct="0">
              <a:spcBef>
                <a:spcPct val="30000"/>
              </a:spcBef>
              <a:defRPr sz="1200">
                <a:solidFill>
                  <a:schemeClr val="tx1"/>
                </a:solidFill>
                <a:latin typeface="Arial" charset="0"/>
              </a:defRPr>
            </a:lvl4pPr>
            <a:lvl5pPr marL="2155323" indent="-238567" defTabSz="937812" eaLnBrk="0" hangingPunct="0">
              <a:spcBef>
                <a:spcPct val="30000"/>
              </a:spcBef>
              <a:defRPr sz="1200">
                <a:solidFill>
                  <a:schemeClr val="tx1"/>
                </a:solidFill>
                <a:latin typeface="Arial" charset="0"/>
              </a:defRPr>
            </a:lvl5pPr>
            <a:lvl6pPr marL="2629165" indent="-238567" defTabSz="937812" eaLnBrk="0" fontAlgn="base" hangingPunct="0">
              <a:spcBef>
                <a:spcPct val="30000"/>
              </a:spcBef>
              <a:spcAft>
                <a:spcPct val="0"/>
              </a:spcAft>
              <a:defRPr sz="1200">
                <a:solidFill>
                  <a:schemeClr val="tx1"/>
                </a:solidFill>
                <a:latin typeface="Arial" charset="0"/>
              </a:defRPr>
            </a:lvl6pPr>
            <a:lvl7pPr marL="3103008" indent="-238567" defTabSz="937812" eaLnBrk="0" fontAlgn="base" hangingPunct="0">
              <a:spcBef>
                <a:spcPct val="30000"/>
              </a:spcBef>
              <a:spcAft>
                <a:spcPct val="0"/>
              </a:spcAft>
              <a:defRPr sz="1200">
                <a:solidFill>
                  <a:schemeClr val="tx1"/>
                </a:solidFill>
                <a:latin typeface="Arial" charset="0"/>
              </a:defRPr>
            </a:lvl7pPr>
            <a:lvl8pPr marL="3576850" indent="-238567" defTabSz="937812" eaLnBrk="0" fontAlgn="base" hangingPunct="0">
              <a:spcBef>
                <a:spcPct val="30000"/>
              </a:spcBef>
              <a:spcAft>
                <a:spcPct val="0"/>
              </a:spcAft>
              <a:defRPr sz="1200">
                <a:solidFill>
                  <a:schemeClr val="tx1"/>
                </a:solidFill>
                <a:latin typeface="Arial" charset="0"/>
              </a:defRPr>
            </a:lvl8pPr>
            <a:lvl9pPr marL="4050692" indent="-238567" defTabSz="937812"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solidFill>
                  <a:srgbClr val="0079C1"/>
                </a:solidFill>
                <a:ea typeface="ＭＳ Ｐゴシック" pitchFamily="34" charset="-128"/>
              </a:rPr>
              <a:t>Version 0.4</a:t>
            </a:r>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266DD77-994F-49D7-ABCE-319EA50F3933}" type="slidenum">
              <a:rPr lang="en-GB" smtClean="0"/>
              <a:pPr>
                <a:defRPr/>
              </a:pPr>
              <a:t>5</a:t>
            </a:fld>
            <a:endParaRPr lang="en-GB" dirty="0"/>
          </a:p>
        </p:txBody>
      </p:sp>
    </p:spTree>
    <p:extLst>
      <p:ext uri="{BB962C8B-B14F-4D97-AF65-F5344CB8AC3E}">
        <p14:creationId xmlns:p14="http://schemas.microsoft.com/office/powerpoint/2010/main" val="327453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266DD77-994F-49D7-ABCE-319EA50F3933}" type="slidenum">
              <a:rPr lang="en-GB" smtClean="0"/>
              <a:pPr>
                <a:defRPr/>
              </a:pPr>
              <a:t>6</a:t>
            </a:fld>
            <a:endParaRPr lang="en-GB" dirty="0"/>
          </a:p>
        </p:txBody>
      </p:sp>
    </p:spTree>
    <p:extLst>
      <p:ext uri="{BB962C8B-B14F-4D97-AF65-F5344CB8AC3E}">
        <p14:creationId xmlns:p14="http://schemas.microsoft.com/office/powerpoint/2010/main" val="3274531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Rot="1" noChangeAspect="1" noChangeArrowheads="1" noTextEdit="1"/>
          </p:cNvSpPr>
          <p:nvPr>
            <p:ph type="sldImg"/>
          </p:nvPr>
        </p:nvSpPr>
        <p:spPr/>
      </p:sp>
      <p:sp>
        <p:nvSpPr>
          <p:cNvPr id="11267"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Rot="1" noChangeAspect="1" noChangeArrowheads="1" noTextEdit="1"/>
          </p:cNvSpPr>
          <p:nvPr>
            <p:ph type="sldImg"/>
          </p:nvPr>
        </p:nvSpPr>
        <p:spPr/>
      </p:sp>
      <p:sp>
        <p:nvSpPr>
          <p:cNvPr id="11267"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266DD77-994F-49D7-ABCE-319EA50F3933}" type="slidenum">
              <a:rPr lang="en-GB" smtClean="0"/>
              <a:pPr>
                <a:defRPr/>
              </a:pPr>
              <a:t>14</a:t>
            </a:fld>
            <a:endParaRPr lang="en-GB" dirty="0"/>
          </a:p>
        </p:txBody>
      </p:sp>
    </p:spTree>
    <p:extLst>
      <p:ext uri="{BB962C8B-B14F-4D97-AF65-F5344CB8AC3E}">
        <p14:creationId xmlns:p14="http://schemas.microsoft.com/office/powerpoint/2010/main" val="327453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wmf"/></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w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wmf"/></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1.wmf"/></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wmf"/></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wmf"/></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1.wmf"/></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1.wmf"/></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wmf"/></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1.wmf"/></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1.w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1.wmf"/></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9.jpeg"/><Relationship Id="rId3" Type="http://schemas.openxmlformats.org/officeDocument/2006/relationships/image" Target="../media/image3.png"/></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1.wmf"/></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w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w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w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10643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D5D3D06-127C-43F4-8737-63A6D9A3059D}" type="slidenum">
              <a:rPr lang="en-US"/>
              <a:pPr>
                <a:defRPr/>
              </a:pPr>
              <a:t>‹#›</a:t>
            </a:fld>
            <a:endParaRPr lang="en-US" dirty="0"/>
          </a:p>
        </p:txBody>
      </p:sp>
    </p:spTree>
    <p:extLst>
      <p:ext uri="{BB962C8B-B14F-4D97-AF65-F5344CB8AC3E}">
        <p14:creationId xmlns:p14="http://schemas.microsoft.com/office/powerpoint/2010/main" val="33488995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017616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771989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942874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99880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9531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11942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05864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396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08492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3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4A37AEB-CB56-429C-9F61-7D855F0C6453}" type="slidenum">
              <a:rPr lang="en-US"/>
              <a:pPr>
                <a:defRPr/>
              </a:pPr>
              <a:t>‹#›</a:t>
            </a:fld>
            <a:endParaRPr lang="en-US" dirty="0"/>
          </a:p>
        </p:txBody>
      </p:sp>
    </p:spTree>
    <p:extLst>
      <p:ext uri="{BB962C8B-B14F-4D97-AF65-F5344CB8AC3E}">
        <p14:creationId xmlns:p14="http://schemas.microsoft.com/office/powerpoint/2010/main" val="26552825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00257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54007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0169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3748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ACBB71-B5FC-4810-B060-FB9B4CDF1943}" type="slidenum">
              <a:rPr lang="en-US"/>
              <a:pPr>
                <a:defRPr/>
              </a:pPr>
              <a:t>‹#›</a:t>
            </a:fld>
            <a:endParaRPr lang="en-US" dirty="0"/>
          </a:p>
        </p:txBody>
      </p:sp>
    </p:spTree>
    <p:extLst>
      <p:ext uri="{BB962C8B-B14F-4D97-AF65-F5344CB8AC3E}">
        <p14:creationId xmlns:p14="http://schemas.microsoft.com/office/powerpoint/2010/main" val="30593698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14110F-BC98-469E-A76A-746A24C03A7B}" type="slidenum">
              <a:rPr lang="en-US"/>
              <a:pPr>
                <a:defRPr/>
              </a:pPr>
              <a:t>‹#›</a:t>
            </a:fld>
            <a:endParaRPr lang="en-US" dirty="0"/>
          </a:p>
        </p:txBody>
      </p:sp>
    </p:spTree>
    <p:extLst>
      <p:ext uri="{BB962C8B-B14F-4D97-AF65-F5344CB8AC3E}">
        <p14:creationId xmlns:p14="http://schemas.microsoft.com/office/powerpoint/2010/main" val="3518977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FF722E-61C1-4965-AB20-52C2E5077F13}" type="slidenum">
              <a:rPr lang="en-US"/>
              <a:pPr>
                <a:defRPr/>
              </a:pPr>
              <a:t>‹#›</a:t>
            </a:fld>
            <a:endParaRPr lang="en-US" dirty="0"/>
          </a:p>
        </p:txBody>
      </p:sp>
    </p:spTree>
    <p:extLst>
      <p:ext uri="{BB962C8B-B14F-4D97-AF65-F5344CB8AC3E}">
        <p14:creationId xmlns:p14="http://schemas.microsoft.com/office/powerpoint/2010/main" val="5415745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E05076-7E9D-481B-976C-FB7C3DBF26B3}" type="slidenum">
              <a:rPr lang="en-US"/>
              <a:pPr>
                <a:defRPr/>
              </a:pPr>
              <a:t>‹#›</a:t>
            </a:fld>
            <a:endParaRPr lang="en-US" dirty="0"/>
          </a:p>
        </p:txBody>
      </p:sp>
    </p:spTree>
    <p:extLst>
      <p:ext uri="{BB962C8B-B14F-4D97-AF65-F5344CB8AC3E}">
        <p14:creationId xmlns:p14="http://schemas.microsoft.com/office/powerpoint/2010/main" val="15143558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F085731-135F-49B5-B906-0A058DF6C29C}" type="slidenum">
              <a:rPr lang="en-US"/>
              <a:pPr>
                <a:defRPr/>
              </a:pPr>
              <a:t>‹#›</a:t>
            </a:fld>
            <a:endParaRPr lang="en-US" dirty="0"/>
          </a:p>
        </p:txBody>
      </p:sp>
    </p:spTree>
    <p:extLst>
      <p:ext uri="{BB962C8B-B14F-4D97-AF65-F5344CB8AC3E}">
        <p14:creationId xmlns:p14="http://schemas.microsoft.com/office/powerpoint/2010/main" val="19775037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DBA3C28-FE00-4D5A-AA80-29295B9C6C46}" type="slidenum">
              <a:rPr lang="en-US"/>
              <a:pPr>
                <a:defRPr/>
              </a:pPr>
              <a:t>‹#›</a:t>
            </a:fld>
            <a:endParaRPr lang="en-US" dirty="0"/>
          </a:p>
        </p:txBody>
      </p:sp>
    </p:spTree>
    <p:extLst>
      <p:ext uri="{BB962C8B-B14F-4D97-AF65-F5344CB8AC3E}">
        <p14:creationId xmlns:p14="http://schemas.microsoft.com/office/powerpoint/2010/main" val="1046249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B6D1DC1-44ED-4C1E-B528-8635C6F94B30}" type="slidenum">
              <a:rPr lang="en-US"/>
              <a:pPr>
                <a:defRPr/>
              </a:pPr>
              <a:t>‹#›</a:t>
            </a:fld>
            <a:endParaRPr lang="en-US" dirty="0"/>
          </a:p>
        </p:txBody>
      </p:sp>
    </p:spTree>
    <p:extLst>
      <p:ext uri="{BB962C8B-B14F-4D97-AF65-F5344CB8AC3E}">
        <p14:creationId xmlns:p14="http://schemas.microsoft.com/office/powerpoint/2010/main" val="13954997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F343BBF-A86F-4B5D-BB83-7425661CD2B2}" type="slidenum">
              <a:rPr lang="en-US"/>
              <a:pPr>
                <a:defRPr/>
              </a:pPr>
              <a:t>‹#›</a:t>
            </a:fld>
            <a:endParaRPr lang="en-US" dirty="0"/>
          </a:p>
        </p:txBody>
      </p:sp>
    </p:spTree>
    <p:extLst>
      <p:ext uri="{BB962C8B-B14F-4D97-AF65-F5344CB8AC3E}">
        <p14:creationId xmlns:p14="http://schemas.microsoft.com/office/powerpoint/2010/main" val="32101910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46419EF-16A8-4A4B-9344-CF7FF319A2EB}" type="slidenum">
              <a:rPr lang="en-US"/>
              <a:pPr>
                <a:defRPr/>
              </a:pPr>
              <a:t>‹#›</a:t>
            </a:fld>
            <a:endParaRPr lang="en-US" dirty="0"/>
          </a:p>
        </p:txBody>
      </p:sp>
    </p:spTree>
    <p:extLst>
      <p:ext uri="{BB962C8B-B14F-4D97-AF65-F5344CB8AC3E}">
        <p14:creationId xmlns:p14="http://schemas.microsoft.com/office/powerpoint/2010/main" val="37625789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D5BFFF7-B6BD-4267-848E-104D8DF44ED7}" type="slidenum">
              <a:rPr lang="en-US"/>
              <a:pPr>
                <a:defRPr/>
              </a:pPr>
              <a:t>‹#›</a:t>
            </a:fld>
            <a:endParaRPr lang="en-US" dirty="0"/>
          </a:p>
        </p:txBody>
      </p:sp>
    </p:spTree>
    <p:extLst>
      <p:ext uri="{BB962C8B-B14F-4D97-AF65-F5344CB8AC3E}">
        <p14:creationId xmlns:p14="http://schemas.microsoft.com/office/powerpoint/2010/main" val="13452359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7DA58B-D706-4B7E-91E9-99FC502663F3}" type="slidenum">
              <a:rPr lang="en-US"/>
              <a:pPr>
                <a:defRPr/>
              </a:pPr>
              <a:t>‹#›</a:t>
            </a:fld>
            <a:endParaRPr lang="en-US" dirty="0"/>
          </a:p>
        </p:txBody>
      </p:sp>
    </p:spTree>
    <p:extLst>
      <p:ext uri="{BB962C8B-B14F-4D97-AF65-F5344CB8AC3E}">
        <p14:creationId xmlns:p14="http://schemas.microsoft.com/office/powerpoint/2010/main" val="2689537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FCC1F4-EA00-45D5-91F1-C38C1E167303}" type="slidenum">
              <a:rPr lang="en-US"/>
              <a:pPr>
                <a:defRPr/>
              </a:pPr>
              <a:t>‹#›</a:t>
            </a:fld>
            <a:endParaRPr lang="en-US" dirty="0"/>
          </a:p>
        </p:txBody>
      </p:sp>
    </p:spTree>
    <p:extLst>
      <p:ext uri="{BB962C8B-B14F-4D97-AF65-F5344CB8AC3E}">
        <p14:creationId xmlns:p14="http://schemas.microsoft.com/office/powerpoint/2010/main" val="6524450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8079104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FF0B1D-F784-4E57-8EB8-D5AD05C966D1}" type="slidenum">
              <a:rPr lang="en-US"/>
              <a:pPr>
                <a:defRPr/>
              </a:pPr>
              <a:t>‹#›</a:t>
            </a:fld>
            <a:endParaRPr lang="en-US" dirty="0"/>
          </a:p>
        </p:txBody>
      </p:sp>
    </p:spTree>
    <p:extLst>
      <p:ext uri="{BB962C8B-B14F-4D97-AF65-F5344CB8AC3E}">
        <p14:creationId xmlns:p14="http://schemas.microsoft.com/office/powerpoint/2010/main" val="5028054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91F254-780F-49B4-A293-CB9174837E95}" type="slidenum">
              <a:rPr lang="en-US"/>
              <a:pPr>
                <a:defRPr/>
              </a:pPr>
              <a:t>‹#›</a:t>
            </a:fld>
            <a:endParaRPr lang="en-US" dirty="0"/>
          </a:p>
        </p:txBody>
      </p:sp>
    </p:spTree>
    <p:extLst>
      <p:ext uri="{BB962C8B-B14F-4D97-AF65-F5344CB8AC3E}">
        <p14:creationId xmlns:p14="http://schemas.microsoft.com/office/powerpoint/2010/main" val="29775166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B85E69-A5AC-40A5-A210-0C2B7FC4351A}" type="slidenum">
              <a:rPr lang="en-US"/>
              <a:pPr>
                <a:defRPr/>
              </a:pPr>
              <a:t>‹#›</a:t>
            </a:fld>
            <a:endParaRPr lang="en-US" dirty="0"/>
          </a:p>
        </p:txBody>
      </p:sp>
    </p:spTree>
    <p:extLst>
      <p:ext uri="{BB962C8B-B14F-4D97-AF65-F5344CB8AC3E}">
        <p14:creationId xmlns:p14="http://schemas.microsoft.com/office/powerpoint/2010/main" val="34860511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C57D40E-4D9B-432F-A7D9-8ACBBFCA364A}" type="slidenum">
              <a:rPr lang="en-US"/>
              <a:pPr>
                <a:defRPr/>
              </a:pPr>
              <a:t>‹#›</a:t>
            </a:fld>
            <a:endParaRPr lang="en-US" dirty="0"/>
          </a:p>
        </p:txBody>
      </p:sp>
    </p:spTree>
    <p:extLst>
      <p:ext uri="{BB962C8B-B14F-4D97-AF65-F5344CB8AC3E}">
        <p14:creationId xmlns:p14="http://schemas.microsoft.com/office/powerpoint/2010/main" val="1239728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7"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101380"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6288495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42DD28A-97DA-4D57-AA51-C81B6066F576}" type="slidenum">
              <a:rPr lang="en-US"/>
              <a:pPr>
                <a:defRPr/>
              </a:pPr>
              <a:t>‹#›</a:t>
            </a:fld>
            <a:endParaRPr lang="en-US" dirty="0"/>
          </a:p>
        </p:txBody>
      </p:sp>
    </p:spTree>
    <p:extLst>
      <p:ext uri="{BB962C8B-B14F-4D97-AF65-F5344CB8AC3E}">
        <p14:creationId xmlns:p14="http://schemas.microsoft.com/office/powerpoint/2010/main" val="16739666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D067A68-8AD3-40A0-8A2E-8E7A76538A13}" type="slidenum">
              <a:rPr lang="en-US"/>
              <a:pPr>
                <a:defRPr/>
              </a:pPr>
              <a:t>‹#›</a:t>
            </a:fld>
            <a:endParaRPr lang="en-US" dirty="0"/>
          </a:p>
        </p:txBody>
      </p:sp>
    </p:spTree>
    <p:extLst>
      <p:ext uri="{BB962C8B-B14F-4D97-AF65-F5344CB8AC3E}">
        <p14:creationId xmlns:p14="http://schemas.microsoft.com/office/powerpoint/2010/main" val="6780468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23E45DB-B891-4666-8E79-4967930975DC}" type="slidenum">
              <a:rPr lang="en-US"/>
              <a:pPr>
                <a:defRPr/>
              </a:pPr>
              <a:t>‹#›</a:t>
            </a:fld>
            <a:endParaRPr lang="en-US" dirty="0"/>
          </a:p>
        </p:txBody>
      </p:sp>
    </p:spTree>
    <p:extLst>
      <p:ext uri="{BB962C8B-B14F-4D97-AF65-F5344CB8AC3E}">
        <p14:creationId xmlns:p14="http://schemas.microsoft.com/office/powerpoint/2010/main" val="7100896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38664E5-42D8-40A4-8D5E-776146ADCB61}" type="slidenum">
              <a:rPr lang="en-US"/>
              <a:pPr>
                <a:defRPr/>
              </a:pPr>
              <a:t>‹#›</a:t>
            </a:fld>
            <a:endParaRPr lang="en-US" dirty="0"/>
          </a:p>
        </p:txBody>
      </p:sp>
    </p:spTree>
    <p:extLst>
      <p:ext uri="{BB962C8B-B14F-4D97-AF65-F5344CB8AC3E}">
        <p14:creationId xmlns:p14="http://schemas.microsoft.com/office/powerpoint/2010/main" val="12790805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8E47FBB-2B17-44B9-B2E7-C6F16724E617}" type="slidenum">
              <a:rPr lang="en-US"/>
              <a:pPr>
                <a:defRPr/>
              </a:pPr>
              <a:t>‹#›</a:t>
            </a:fld>
            <a:endParaRPr lang="en-US" dirty="0"/>
          </a:p>
        </p:txBody>
      </p:sp>
    </p:spTree>
    <p:extLst>
      <p:ext uri="{BB962C8B-B14F-4D97-AF65-F5344CB8AC3E}">
        <p14:creationId xmlns:p14="http://schemas.microsoft.com/office/powerpoint/2010/main" val="31389690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8F5E7FC-E72C-440E-B79A-224FDF52BDB8}" type="slidenum">
              <a:rPr lang="en-US"/>
              <a:pPr>
                <a:defRPr/>
              </a:pPr>
              <a:t>‹#›</a:t>
            </a:fld>
            <a:endParaRPr lang="en-US" dirty="0"/>
          </a:p>
        </p:txBody>
      </p:sp>
    </p:spTree>
    <p:extLst>
      <p:ext uri="{BB962C8B-B14F-4D97-AF65-F5344CB8AC3E}">
        <p14:creationId xmlns:p14="http://schemas.microsoft.com/office/powerpoint/2010/main" val="221333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B355E1B-BFCD-47C4-83A2-B4F1A7F32220}" type="slidenum">
              <a:rPr lang="en-US"/>
              <a:pPr>
                <a:defRPr/>
              </a:pPr>
              <a:t>‹#›</a:t>
            </a:fld>
            <a:endParaRPr lang="en-US" dirty="0"/>
          </a:p>
        </p:txBody>
      </p:sp>
    </p:spTree>
    <p:extLst>
      <p:ext uri="{BB962C8B-B14F-4D97-AF65-F5344CB8AC3E}">
        <p14:creationId xmlns:p14="http://schemas.microsoft.com/office/powerpoint/2010/main" val="10542157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4036"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6870385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B6D63E4A-344E-4077-B0C7-71741F4BBC8D}" type="slidenum">
              <a:rPr lang="en-US"/>
              <a:pPr>
                <a:defRPr/>
              </a:pPr>
              <a:t>‹#›</a:t>
            </a:fld>
            <a:endParaRPr lang="en-US" dirty="0"/>
          </a:p>
        </p:txBody>
      </p:sp>
    </p:spTree>
    <p:extLst>
      <p:ext uri="{BB962C8B-B14F-4D97-AF65-F5344CB8AC3E}">
        <p14:creationId xmlns:p14="http://schemas.microsoft.com/office/powerpoint/2010/main" val="35151440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CB18754-0795-4D1C-9CD9-7DE93B972931}" type="slidenum">
              <a:rPr lang="en-US"/>
              <a:pPr>
                <a:defRPr/>
              </a:pPr>
              <a:t>‹#›</a:t>
            </a:fld>
            <a:endParaRPr lang="en-US" dirty="0"/>
          </a:p>
        </p:txBody>
      </p:sp>
    </p:spTree>
    <p:extLst>
      <p:ext uri="{BB962C8B-B14F-4D97-AF65-F5344CB8AC3E}">
        <p14:creationId xmlns:p14="http://schemas.microsoft.com/office/powerpoint/2010/main" val="416223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81BDA557-A711-4BDD-86D3-936631FD2F50}" type="slidenum">
              <a:rPr lang="en-US"/>
              <a:pPr>
                <a:defRPr/>
              </a:pPr>
              <a:t>‹#›</a:t>
            </a:fld>
            <a:endParaRPr lang="en-US" dirty="0"/>
          </a:p>
        </p:txBody>
      </p:sp>
    </p:spTree>
    <p:extLst>
      <p:ext uri="{BB962C8B-B14F-4D97-AF65-F5344CB8AC3E}">
        <p14:creationId xmlns:p14="http://schemas.microsoft.com/office/powerpoint/2010/main" val="40821608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261F4D4B-C03F-4EE6-9B3A-CD966F0D578C}" type="slidenum">
              <a:rPr lang="en-US"/>
              <a:pPr>
                <a:defRPr/>
              </a:pPr>
              <a:t>‹#›</a:t>
            </a:fld>
            <a:endParaRPr lang="en-US" dirty="0"/>
          </a:p>
        </p:txBody>
      </p:sp>
    </p:spTree>
    <p:extLst>
      <p:ext uri="{BB962C8B-B14F-4D97-AF65-F5344CB8AC3E}">
        <p14:creationId xmlns:p14="http://schemas.microsoft.com/office/powerpoint/2010/main" val="4654105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0E9D773C-00B3-498E-ADA5-48588DE91F08}" type="slidenum">
              <a:rPr lang="en-US"/>
              <a:pPr>
                <a:defRPr/>
              </a:pPr>
              <a:t>‹#›</a:t>
            </a:fld>
            <a:endParaRPr lang="en-US" dirty="0"/>
          </a:p>
        </p:txBody>
      </p:sp>
    </p:spTree>
    <p:extLst>
      <p:ext uri="{BB962C8B-B14F-4D97-AF65-F5344CB8AC3E}">
        <p14:creationId xmlns:p14="http://schemas.microsoft.com/office/powerpoint/2010/main" val="39128053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017EC2C6-E5F7-429B-A217-BE2F65184487}" type="slidenum">
              <a:rPr lang="en-US"/>
              <a:pPr>
                <a:defRPr/>
              </a:pPr>
              <a:t>‹#›</a:t>
            </a:fld>
            <a:endParaRPr lang="en-US" dirty="0"/>
          </a:p>
        </p:txBody>
      </p:sp>
    </p:spTree>
    <p:extLst>
      <p:ext uri="{BB962C8B-B14F-4D97-AF65-F5344CB8AC3E}">
        <p14:creationId xmlns:p14="http://schemas.microsoft.com/office/powerpoint/2010/main" val="19342378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E0656EFD-4132-47F6-98DA-EA43CAAED18B}" type="slidenum">
              <a:rPr lang="en-US"/>
              <a:pPr>
                <a:defRPr/>
              </a:pPr>
              <a:t>‹#›</a:t>
            </a:fld>
            <a:endParaRPr lang="en-US" dirty="0"/>
          </a:p>
        </p:txBody>
      </p:sp>
    </p:spTree>
    <p:extLst>
      <p:ext uri="{BB962C8B-B14F-4D97-AF65-F5344CB8AC3E}">
        <p14:creationId xmlns:p14="http://schemas.microsoft.com/office/powerpoint/2010/main" val="40693141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A05D767D-4178-47F2-9E8F-342CFDC1E406}" type="slidenum">
              <a:rPr lang="en-US"/>
              <a:pPr>
                <a:defRPr/>
              </a:pPr>
              <a:t>‹#›</a:t>
            </a:fld>
            <a:endParaRPr lang="en-US" dirty="0"/>
          </a:p>
        </p:txBody>
      </p:sp>
    </p:spTree>
    <p:extLst>
      <p:ext uri="{BB962C8B-B14F-4D97-AF65-F5344CB8AC3E}">
        <p14:creationId xmlns:p14="http://schemas.microsoft.com/office/powerpoint/2010/main" val="42119374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B5442043-7E54-4F79-9D58-BBCD0E428787}" type="slidenum">
              <a:rPr lang="en-US"/>
              <a:pPr>
                <a:defRPr/>
              </a:pPr>
              <a:t>‹#›</a:t>
            </a:fld>
            <a:endParaRPr lang="en-US" dirty="0"/>
          </a:p>
        </p:txBody>
      </p:sp>
    </p:spTree>
    <p:extLst>
      <p:ext uri="{BB962C8B-B14F-4D97-AF65-F5344CB8AC3E}">
        <p14:creationId xmlns:p14="http://schemas.microsoft.com/office/powerpoint/2010/main" val="35395381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E219AE0B-BD67-45F3-9CE3-62EECADE6DBF}" type="slidenum">
              <a:rPr lang="en-US"/>
              <a:pPr>
                <a:defRPr/>
              </a:pPr>
              <a:t>‹#›</a:t>
            </a:fld>
            <a:endParaRPr lang="en-US" dirty="0"/>
          </a:p>
        </p:txBody>
      </p:sp>
    </p:spTree>
    <p:extLst>
      <p:ext uri="{BB962C8B-B14F-4D97-AF65-F5344CB8AC3E}">
        <p14:creationId xmlns:p14="http://schemas.microsoft.com/office/powerpoint/2010/main" val="7902547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E803D7A6-6D84-442B-A04F-09DF1AE85071}" type="slidenum">
              <a:rPr lang="en-US"/>
              <a:pPr>
                <a:defRPr/>
              </a:pPr>
              <a:t>‹#›</a:t>
            </a:fld>
            <a:endParaRPr lang="en-US" dirty="0"/>
          </a:p>
        </p:txBody>
      </p:sp>
    </p:spTree>
    <p:extLst>
      <p:ext uri="{BB962C8B-B14F-4D97-AF65-F5344CB8AC3E}">
        <p14:creationId xmlns:p14="http://schemas.microsoft.com/office/powerpoint/2010/main" val="35743847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Slide Number Placeholder 5"/>
          <p:cNvSpPr>
            <a:spLocks noGrp="1"/>
          </p:cNvSpPr>
          <p:nvPr>
            <p:ph type="sldNum" sz="quarter" idx="10"/>
          </p:nvPr>
        </p:nvSpPr>
        <p:spPr/>
        <p:txBody>
          <a:bodyPr/>
          <a:lstStyle>
            <a:lvl1pPr algn="r" fontAlgn="base">
              <a:spcBef>
                <a:spcPct val="0"/>
              </a:spcBef>
              <a:spcAft>
                <a:spcPct val="0"/>
              </a:spcAft>
              <a:defRPr sz="2800" b="1">
                <a:latin typeface="Arial" charset="0"/>
                <a:cs typeface="ＭＳ Ｐゴシック"/>
              </a:defRPr>
            </a:lvl1pPr>
          </a:lstStyle>
          <a:p>
            <a:pPr>
              <a:defRPr/>
            </a:pPr>
            <a:fld id="{CF0C6E3B-BD0D-491B-BA5F-C1E7B590487D}" type="slidenum">
              <a:rPr lang="en-GB"/>
              <a:pPr>
                <a:defRPr/>
              </a:pPr>
              <a:t>‹#›</a:t>
            </a:fld>
            <a:endParaRPr lang="en-GB" dirty="0"/>
          </a:p>
        </p:txBody>
      </p:sp>
    </p:spTree>
    <p:extLst>
      <p:ext uri="{BB962C8B-B14F-4D97-AF65-F5344CB8AC3E}">
        <p14:creationId xmlns:p14="http://schemas.microsoft.com/office/powerpoint/2010/main" val="12376022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28596" y="2786058"/>
            <a:ext cx="8229600" cy="3382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579C9EFE-E736-48D4-BB90-456EC05FDBC7}" type="slidenum">
              <a:rPr lang="en-GB"/>
              <a:pPr>
                <a:defRPr/>
              </a:pPr>
              <a:t>‹#›</a:t>
            </a:fld>
            <a:endParaRPr lang="en-GB" dirty="0"/>
          </a:p>
        </p:txBody>
      </p:sp>
    </p:spTree>
    <p:extLst>
      <p:ext uri="{BB962C8B-B14F-4D97-AF65-F5344CB8AC3E}">
        <p14:creationId xmlns:p14="http://schemas.microsoft.com/office/powerpoint/2010/main" val="315228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C34C789D-AC38-451B-B263-81350CCDB6EB}" type="slidenum">
              <a:rPr lang="en-US"/>
              <a:pPr>
                <a:defRPr/>
              </a:pPr>
              <a:t>‹#›</a:t>
            </a:fld>
            <a:endParaRPr lang="en-US" dirty="0"/>
          </a:p>
        </p:txBody>
      </p:sp>
    </p:spTree>
    <p:extLst>
      <p:ext uri="{BB962C8B-B14F-4D97-AF65-F5344CB8AC3E}">
        <p14:creationId xmlns:p14="http://schemas.microsoft.com/office/powerpoint/2010/main" val="18012353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3849C1A6-6C3E-4906-8003-A3CE681C1CB2}" type="slidenum">
              <a:rPr lang="en-GB"/>
              <a:pPr>
                <a:defRPr/>
              </a:pPr>
              <a:t>‹#›</a:t>
            </a:fld>
            <a:endParaRPr lang="en-GB" dirty="0"/>
          </a:p>
        </p:txBody>
      </p:sp>
    </p:spTree>
    <p:extLst>
      <p:ext uri="{BB962C8B-B14F-4D97-AF65-F5344CB8AC3E}">
        <p14:creationId xmlns:p14="http://schemas.microsoft.com/office/powerpoint/2010/main" val="35729137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34" y="1571612"/>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2857496"/>
            <a:ext cx="4038600" cy="32686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857496"/>
            <a:ext cx="4038600" cy="32686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28E5FFBC-E4F1-49E4-8E85-2A16DEDD25E9}" type="slidenum">
              <a:rPr lang="en-GB"/>
              <a:pPr>
                <a:defRPr/>
              </a:pPr>
              <a:t>‹#›</a:t>
            </a:fld>
            <a:endParaRPr lang="en-GB" dirty="0"/>
          </a:p>
        </p:txBody>
      </p:sp>
    </p:spTree>
    <p:extLst>
      <p:ext uri="{BB962C8B-B14F-4D97-AF65-F5344CB8AC3E}">
        <p14:creationId xmlns:p14="http://schemas.microsoft.com/office/powerpoint/2010/main" val="34549185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8596" y="1357298"/>
            <a:ext cx="8229600" cy="1143000"/>
          </a:xfrm>
          <a:prstGeom prst="rect">
            <a:avLst/>
          </a:prstGeo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28596" y="2571744"/>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286124"/>
            <a:ext cx="4040188" cy="28400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3438" y="257174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286124"/>
            <a:ext cx="4041775" cy="28400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8"/>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9EEBF781-34B7-405D-BDDD-07A7F4D14B94}" type="slidenum">
              <a:rPr lang="en-GB"/>
              <a:pPr>
                <a:defRPr/>
              </a:pPr>
              <a:t>‹#›</a:t>
            </a:fld>
            <a:endParaRPr lang="en-GB" dirty="0"/>
          </a:p>
        </p:txBody>
      </p:sp>
    </p:spTree>
    <p:extLst>
      <p:ext uri="{BB962C8B-B14F-4D97-AF65-F5344CB8AC3E}">
        <p14:creationId xmlns:p14="http://schemas.microsoft.com/office/powerpoint/2010/main" val="10436682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736"/>
            <a:ext cx="8229600" cy="1143000"/>
          </a:xfrm>
          <a:prstGeom prst="rect">
            <a:avLst/>
          </a:prstGeom>
        </p:spPr>
        <p:txBody>
          <a:bodyPr/>
          <a:lstStyle/>
          <a:p>
            <a:r>
              <a:rPr lang="en-US"/>
              <a:t>Click to edit Master title style</a:t>
            </a:r>
            <a:endParaRPr lang="en-GB"/>
          </a:p>
        </p:txBody>
      </p:sp>
      <p:sp>
        <p:nvSpPr>
          <p:cNvPr id="3" name="Slide Number Placeholder 4"/>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4A11914C-B26E-47E9-932A-8E502DF2495A}" type="slidenum">
              <a:rPr lang="en-GB"/>
              <a:pPr>
                <a:defRPr/>
              </a:pPr>
              <a:t>‹#›</a:t>
            </a:fld>
            <a:endParaRPr lang="en-GB" dirty="0"/>
          </a:p>
        </p:txBody>
      </p:sp>
    </p:spTree>
    <p:extLst>
      <p:ext uri="{BB962C8B-B14F-4D97-AF65-F5344CB8AC3E}">
        <p14:creationId xmlns:p14="http://schemas.microsoft.com/office/powerpoint/2010/main" val="34864109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E3EB207D-54AF-4C38-831A-E1A2529E73E0}" type="slidenum">
              <a:rPr lang="en-GB"/>
              <a:pPr>
                <a:defRPr/>
              </a:pPr>
              <a:t>‹#›</a:t>
            </a:fld>
            <a:endParaRPr lang="en-GB" dirty="0"/>
          </a:p>
        </p:txBody>
      </p:sp>
    </p:spTree>
    <p:extLst>
      <p:ext uri="{BB962C8B-B14F-4D97-AF65-F5344CB8AC3E}">
        <p14:creationId xmlns:p14="http://schemas.microsoft.com/office/powerpoint/2010/main" val="12847664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00174"/>
            <a:ext cx="5111750" cy="462598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28596" y="2786058"/>
            <a:ext cx="3008313" cy="333374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94ABF20D-5909-48E1-9920-6F8F7654990E}" type="slidenum">
              <a:rPr lang="en-GB"/>
              <a:pPr>
                <a:defRPr/>
              </a:pPr>
              <a:t>‹#›</a:t>
            </a:fld>
            <a:endParaRPr lang="en-GB" dirty="0"/>
          </a:p>
        </p:txBody>
      </p:sp>
    </p:spTree>
    <p:extLst>
      <p:ext uri="{BB962C8B-B14F-4D97-AF65-F5344CB8AC3E}">
        <p14:creationId xmlns:p14="http://schemas.microsoft.com/office/powerpoint/2010/main" val="20145643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571611"/>
            <a:ext cx="5486400" cy="31559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00BB8AE1-92A5-4118-9ABD-EE74846AC98C}" type="slidenum">
              <a:rPr lang="en-GB"/>
              <a:pPr>
                <a:defRPr/>
              </a:pPr>
              <a:t>‹#›</a:t>
            </a:fld>
            <a:endParaRPr lang="en-GB" dirty="0"/>
          </a:p>
        </p:txBody>
      </p:sp>
    </p:spTree>
    <p:extLst>
      <p:ext uri="{BB962C8B-B14F-4D97-AF65-F5344CB8AC3E}">
        <p14:creationId xmlns:p14="http://schemas.microsoft.com/office/powerpoint/2010/main" val="7517113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0034" y="135729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500034" y="2571744"/>
            <a:ext cx="8229600" cy="355441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77191C12-9DA0-45EB-8336-EFF136B653FB}" type="slidenum">
              <a:rPr lang="en-GB"/>
              <a:pPr>
                <a:defRPr/>
              </a:pPr>
              <a:t>‹#›</a:t>
            </a:fld>
            <a:endParaRPr lang="en-GB" dirty="0"/>
          </a:p>
        </p:txBody>
      </p:sp>
    </p:spTree>
    <p:extLst>
      <p:ext uri="{BB962C8B-B14F-4D97-AF65-F5344CB8AC3E}">
        <p14:creationId xmlns:p14="http://schemas.microsoft.com/office/powerpoint/2010/main" val="4009697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28736"/>
            <a:ext cx="2057400" cy="4697427"/>
          </a:xfrm>
          <a:prstGeom prst="rect">
            <a:avLst/>
          </a:prstGeo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1428736"/>
            <a:ext cx="6019800" cy="469742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D3621A14-5E37-419A-A458-52CF92B21D92}" type="slidenum">
              <a:rPr lang="en-GB"/>
              <a:pPr>
                <a:defRPr/>
              </a:pPr>
              <a:t>‹#›</a:t>
            </a:fld>
            <a:endParaRPr lang="en-GB" dirty="0"/>
          </a:p>
        </p:txBody>
      </p:sp>
    </p:spTree>
    <p:extLst>
      <p:ext uri="{BB962C8B-B14F-4D97-AF65-F5344CB8AC3E}">
        <p14:creationId xmlns:p14="http://schemas.microsoft.com/office/powerpoint/2010/main" val="16478388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Slide Number Placeholder 5"/>
          <p:cNvSpPr>
            <a:spLocks noGrp="1"/>
          </p:cNvSpPr>
          <p:nvPr>
            <p:ph type="sldNum" sz="quarter" idx="10"/>
          </p:nvPr>
        </p:nvSpPr>
        <p:spPr/>
        <p:txBody>
          <a:bodyPr/>
          <a:lstStyle>
            <a:lvl1pPr algn="r" fontAlgn="base">
              <a:spcBef>
                <a:spcPct val="0"/>
              </a:spcBef>
              <a:spcAft>
                <a:spcPct val="0"/>
              </a:spcAft>
              <a:defRPr sz="2800" b="1">
                <a:latin typeface="Arial" charset="0"/>
                <a:ea typeface="ＭＳ Ｐゴシック"/>
                <a:cs typeface="ＭＳ Ｐゴシック"/>
              </a:defRPr>
            </a:lvl1pPr>
          </a:lstStyle>
          <a:p>
            <a:pPr>
              <a:defRPr/>
            </a:pPr>
            <a:fld id="{508D125B-6F56-483C-9349-E4122743CA7C}" type="slidenum">
              <a:rPr lang="en-GB"/>
              <a:pPr>
                <a:defRPr/>
              </a:pPr>
              <a:t>‹#›</a:t>
            </a:fld>
            <a:endParaRPr lang="en-GB" dirty="0"/>
          </a:p>
        </p:txBody>
      </p:sp>
    </p:spTree>
    <p:extLst>
      <p:ext uri="{BB962C8B-B14F-4D97-AF65-F5344CB8AC3E}">
        <p14:creationId xmlns:p14="http://schemas.microsoft.com/office/powerpoint/2010/main" val="117460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3E5411F8-05C1-423A-860E-C4BE20DE1584}" type="slidenum">
              <a:rPr lang="en-US"/>
              <a:pPr>
                <a:defRPr/>
              </a:pPr>
              <a:t>‹#›</a:t>
            </a:fld>
            <a:endParaRPr lang="en-US" dirty="0"/>
          </a:p>
        </p:txBody>
      </p:sp>
    </p:spTree>
    <p:extLst>
      <p:ext uri="{BB962C8B-B14F-4D97-AF65-F5344CB8AC3E}">
        <p14:creationId xmlns:p14="http://schemas.microsoft.com/office/powerpoint/2010/main" val="64178282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28596" y="2786058"/>
            <a:ext cx="8229600" cy="3382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BC812610-F903-4BF0-94BC-0CB140A7616F}" type="slidenum">
              <a:rPr lang="en-GB"/>
              <a:pPr>
                <a:defRPr/>
              </a:pPr>
              <a:t>‹#›</a:t>
            </a:fld>
            <a:endParaRPr lang="en-GB" dirty="0"/>
          </a:p>
        </p:txBody>
      </p:sp>
    </p:spTree>
    <p:extLst>
      <p:ext uri="{BB962C8B-B14F-4D97-AF65-F5344CB8AC3E}">
        <p14:creationId xmlns:p14="http://schemas.microsoft.com/office/powerpoint/2010/main" val="18647500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88371610-CD30-49B3-B25A-34E01EDE85D6}" type="slidenum">
              <a:rPr lang="en-GB"/>
              <a:pPr>
                <a:defRPr/>
              </a:pPr>
              <a:t>‹#›</a:t>
            </a:fld>
            <a:endParaRPr lang="en-GB" dirty="0"/>
          </a:p>
        </p:txBody>
      </p:sp>
    </p:spTree>
    <p:extLst>
      <p:ext uri="{BB962C8B-B14F-4D97-AF65-F5344CB8AC3E}">
        <p14:creationId xmlns:p14="http://schemas.microsoft.com/office/powerpoint/2010/main" val="22136894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34" y="1571612"/>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2857496"/>
            <a:ext cx="4038600" cy="32686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857496"/>
            <a:ext cx="4038600" cy="32686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32C28EF5-5696-441F-BE24-B7758650A2B7}" type="slidenum">
              <a:rPr lang="en-GB"/>
              <a:pPr>
                <a:defRPr/>
              </a:pPr>
              <a:t>‹#›</a:t>
            </a:fld>
            <a:endParaRPr lang="en-GB" dirty="0"/>
          </a:p>
        </p:txBody>
      </p:sp>
    </p:spTree>
    <p:extLst>
      <p:ext uri="{BB962C8B-B14F-4D97-AF65-F5344CB8AC3E}">
        <p14:creationId xmlns:p14="http://schemas.microsoft.com/office/powerpoint/2010/main" val="13682004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8596" y="1357298"/>
            <a:ext cx="8229600" cy="1143000"/>
          </a:xfrm>
          <a:prstGeom prst="rect">
            <a:avLst/>
          </a:prstGeo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28596" y="2571744"/>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286124"/>
            <a:ext cx="4040188" cy="28400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3438" y="257174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286124"/>
            <a:ext cx="4041775" cy="28400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8"/>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37392A29-D5DA-45B1-89EA-0063FC4B9A23}" type="slidenum">
              <a:rPr lang="en-GB"/>
              <a:pPr>
                <a:defRPr/>
              </a:pPr>
              <a:t>‹#›</a:t>
            </a:fld>
            <a:endParaRPr lang="en-GB" dirty="0"/>
          </a:p>
        </p:txBody>
      </p:sp>
    </p:spTree>
    <p:extLst>
      <p:ext uri="{BB962C8B-B14F-4D97-AF65-F5344CB8AC3E}">
        <p14:creationId xmlns:p14="http://schemas.microsoft.com/office/powerpoint/2010/main" val="28085198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736"/>
            <a:ext cx="8229600" cy="1143000"/>
          </a:xfrm>
          <a:prstGeom prst="rect">
            <a:avLst/>
          </a:prstGeom>
        </p:spPr>
        <p:txBody>
          <a:bodyPr/>
          <a:lstStyle/>
          <a:p>
            <a:r>
              <a:rPr lang="en-US"/>
              <a:t>Click to edit Master title style</a:t>
            </a:r>
            <a:endParaRPr lang="en-GB"/>
          </a:p>
        </p:txBody>
      </p:sp>
      <p:sp>
        <p:nvSpPr>
          <p:cNvPr id="3" name="Slide Number Placeholder 4"/>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01801AF6-03E8-4081-975F-9A29CF9E8E11}" type="slidenum">
              <a:rPr lang="en-GB"/>
              <a:pPr>
                <a:defRPr/>
              </a:pPr>
              <a:t>‹#›</a:t>
            </a:fld>
            <a:endParaRPr lang="en-GB" dirty="0"/>
          </a:p>
        </p:txBody>
      </p:sp>
    </p:spTree>
    <p:extLst>
      <p:ext uri="{BB962C8B-B14F-4D97-AF65-F5344CB8AC3E}">
        <p14:creationId xmlns:p14="http://schemas.microsoft.com/office/powerpoint/2010/main" val="21272470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C1DFFF56-C9BE-41FC-A65B-636DF977A478}" type="slidenum">
              <a:rPr lang="en-GB"/>
              <a:pPr>
                <a:defRPr/>
              </a:pPr>
              <a:t>‹#›</a:t>
            </a:fld>
            <a:endParaRPr lang="en-GB" dirty="0"/>
          </a:p>
        </p:txBody>
      </p:sp>
    </p:spTree>
    <p:extLst>
      <p:ext uri="{BB962C8B-B14F-4D97-AF65-F5344CB8AC3E}">
        <p14:creationId xmlns:p14="http://schemas.microsoft.com/office/powerpoint/2010/main" val="31337323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00174"/>
            <a:ext cx="5111750" cy="462598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28596" y="2786058"/>
            <a:ext cx="3008313" cy="333374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E25DC0C6-BAB3-42C3-8630-30D18504FAF2}" type="slidenum">
              <a:rPr lang="en-GB"/>
              <a:pPr>
                <a:defRPr/>
              </a:pPr>
              <a:t>‹#›</a:t>
            </a:fld>
            <a:endParaRPr lang="en-GB" dirty="0"/>
          </a:p>
        </p:txBody>
      </p:sp>
    </p:spTree>
    <p:extLst>
      <p:ext uri="{BB962C8B-B14F-4D97-AF65-F5344CB8AC3E}">
        <p14:creationId xmlns:p14="http://schemas.microsoft.com/office/powerpoint/2010/main" val="24067643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571611"/>
            <a:ext cx="5486400" cy="31559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8D2835B8-AE22-4396-ABBE-4CD997A992C6}" type="slidenum">
              <a:rPr lang="en-GB"/>
              <a:pPr>
                <a:defRPr/>
              </a:pPr>
              <a:t>‹#›</a:t>
            </a:fld>
            <a:endParaRPr lang="en-GB" dirty="0"/>
          </a:p>
        </p:txBody>
      </p:sp>
    </p:spTree>
    <p:extLst>
      <p:ext uri="{BB962C8B-B14F-4D97-AF65-F5344CB8AC3E}">
        <p14:creationId xmlns:p14="http://schemas.microsoft.com/office/powerpoint/2010/main" val="12018651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0034" y="135729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500034" y="2571744"/>
            <a:ext cx="8229600" cy="355441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385B07EA-8D51-49BD-91BF-0280627C8F64}" type="slidenum">
              <a:rPr lang="en-GB"/>
              <a:pPr>
                <a:defRPr/>
              </a:pPr>
              <a:t>‹#›</a:t>
            </a:fld>
            <a:endParaRPr lang="en-GB" dirty="0"/>
          </a:p>
        </p:txBody>
      </p:sp>
    </p:spTree>
    <p:extLst>
      <p:ext uri="{BB962C8B-B14F-4D97-AF65-F5344CB8AC3E}">
        <p14:creationId xmlns:p14="http://schemas.microsoft.com/office/powerpoint/2010/main" val="326657939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28736"/>
            <a:ext cx="2057400" cy="4697427"/>
          </a:xfrm>
          <a:prstGeom prst="rect">
            <a:avLst/>
          </a:prstGeo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1428736"/>
            <a:ext cx="6019800" cy="469742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5B9A2996-CD08-49F9-A1F6-1C8F10BDFCDD}" type="slidenum">
              <a:rPr lang="en-GB"/>
              <a:pPr>
                <a:defRPr/>
              </a:pPr>
              <a:t>‹#›</a:t>
            </a:fld>
            <a:endParaRPr lang="en-GB" dirty="0"/>
          </a:p>
        </p:txBody>
      </p:sp>
    </p:spTree>
    <p:extLst>
      <p:ext uri="{BB962C8B-B14F-4D97-AF65-F5344CB8AC3E}">
        <p14:creationId xmlns:p14="http://schemas.microsoft.com/office/powerpoint/2010/main" val="3034150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A08AD6B2-D400-47BE-806C-A3ECCA42BE87}" type="slidenum">
              <a:rPr lang="en-US"/>
              <a:pPr>
                <a:defRPr/>
              </a:pPr>
              <a:t>‹#›</a:t>
            </a:fld>
            <a:endParaRPr lang="en-US" dirty="0"/>
          </a:p>
        </p:txBody>
      </p:sp>
    </p:spTree>
    <p:extLst>
      <p:ext uri="{BB962C8B-B14F-4D97-AF65-F5344CB8AC3E}">
        <p14:creationId xmlns:p14="http://schemas.microsoft.com/office/powerpoint/2010/main" val="79983032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38529164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3CA440-EAB6-439B-A726-2822BB29FCCF}" type="slidenum">
              <a:rPr lang="en-US"/>
              <a:pPr>
                <a:defRPr/>
              </a:pPr>
              <a:t>‹#›</a:t>
            </a:fld>
            <a:endParaRPr lang="en-US" dirty="0"/>
          </a:p>
        </p:txBody>
      </p:sp>
    </p:spTree>
    <p:extLst>
      <p:ext uri="{BB962C8B-B14F-4D97-AF65-F5344CB8AC3E}">
        <p14:creationId xmlns:p14="http://schemas.microsoft.com/office/powerpoint/2010/main" val="24589409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26E56C-3CCD-41D0-8147-2F7D53AA515E}" type="slidenum">
              <a:rPr lang="en-US"/>
              <a:pPr>
                <a:defRPr/>
              </a:pPr>
              <a:t>‹#›</a:t>
            </a:fld>
            <a:endParaRPr lang="en-US" dirty="0"/>
          </a:p>
        </p:txBody>
      </p:sp>
    </p:spTree>
    <p:extLst>
      <p:ext uri="{BB962C8B-B14F-4D97-AF65-F5344CB8AC3E}">
        <p14:creationId xmlns:p14="http://schemas.microsoft.com/office/powerpoint/2010/main" val="19855980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68EB609-098E-4456-A686-00E4F13DF17D}" type="slidenum">
              <a:rPr lang="en-US"/>
              <a:pPr>
                <a:defRPr/>
              </a:pPr>
              <a:t>‹#›</a:t>
            </a:fld>
            <a:endParaRPr lang="en-US" dirty="0"/>
          </a:p>
        </p:txBody>
      </p:sp>
    </p:spTree>
    <p:extLst>
      <p:ext uri="{BB962C8B-B14F-4D97-AF65-F5344CB8AC3E}">
        <p14:creationId xmlns:p14="http://schemas.microsoft.com/office/powerpoint/2010/main" val="635415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9B8416-8878-438E-9D29-F3D4640A2D17}" type="slidenum">
              <a:rPr lang="en-US"/>
              <a:pPr>
                <a:defRPr/>
              </a:pPr>
              <a:t>‹#›</a:t>
            </a:fld>
            <a:endParaRPr lang="en-US" dirty="0"/>
          </a:p>
        </p:txBody>
      </p:sp>
    </p:spTree>
    <p:extLst>
      <p:ext uri="{BB962C8B-B14F-4D97-AF65-F5344CB8AC3E}">
        <p14:creationId xmlns:p14="http://schemas.microsoft.com/office/powerpoint/2010/main" val="179052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C92BAA3-0D30-4FA9-859D-3A471DF80AE6}" type="slidenum">
              <a:rPr lang="en-US"/>
              <a:pPr>
                <a:defRPr/>
              </a:pPr>
              <a:t>‹#›</a:t>
            </a:fld>
            <a:endParaRPr lang="en-US" dirty="0"/>
          </a:p>
        </p:txBody>
      </p:sp>
    </p:spTree>
    <p:extLst>
      <p:ext uri="{BB962C8B-B14F-4D97-AF65-F5344CB8AC3E}">
        <p14:creationId xmlns:p14="http://schemas.microsoft.com/office/powerpoint/2010/main" val="246923989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E9FB210-C60C-44CD-9A94-7DD0CE26D598}" type="slidenum">
              <a:rPr lang="en-US"/>
              <a:pPr>
                <a:defRPr/>
              </a:pPr>
              <a:t>‹#›</a:t>
            </a:fld>
            <a:endParaRPr lang="en-US" dirty="0"/>
          </a:p>
        </p:txBody>
      </p:sp>
    </p:spTree>
    <p:extLst>
      <p:ext uri="{BB962C8B-B14F-4D97-AF65-F5344CB8AC3E}">
        <p14:creationId xmlns:p14="http://schemas.microsoft.com/office/powerpoint/2010/main" val="184017175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587BF29-703F-4081-9D64-43FCDC3A3C9A}" type="slidenum">
              <a:rPr lang="en-US"/>
              <a:pPr>
                <a:defRPr/>
              </a:pPr>
              <a:t>‹#›</a:t>
            </a:fld>
            <a:endParaRPr lang="en-US" dirty="0"/>
          </a:p>
        </p:txBody>
      </p:sp>
    </p:spTree>
    <p:extLst>
      <p:ext uri="{BB962C8B-B14F-4D97-AF65-F5344CB8AC3E}">
        <p14:creationId xmlns:p14="http://schemas.microsoft.com/office/powerpoint/2010/main" val="35418565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2E2C974-48BA-468C-BFF5-A77023BAE300}" type="slidenum">
              <a:rPr lang="en-US"/>
              <a:pPr>
                <a:defRPr/>
              </a:pPr>
              <a:t>‹#›</a:t>
            </a:fld>
            <a:endParaRPr lang="en-US" dirty="0"/>
          </a:p>
        </p:txBody>
      </p:sp>
    </p:spTree>
    <p:extLst>
      <p:ext uri="{BB962C8B-B14F-4D97-AF65-F5344CB8AC3E}">
        <p14:creationId xmlns:p14="http://schemas.microsoft.com/office/powerpoint/2010/main" val="31441935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BC7E54A-3BF0-4208-9C6D-DB7F006246E2}" type="slidenum">
              <a:rPr lang="en-US"/>
              <a:pPr>
                <a:defRPr/>
              </a:pPr>
              <a:t>‹#›</a:t>
            </a:fld>
            <a:endParaRPr lang="en-US" dirty="0"/>
          </a:p>
        </p:txBody>
      </p:sp>
    </p:spTree>
    <p:extLst>
      <p:ext uri="{BB962C8B-B14F-4D97-AF65-F5344CB8AC3E}">
        <p14:creationId xmlns:p14="http://schemas.microsoft.com/office/powerpoint/2010/main" val="95377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A6536415-4127-47BE-948A-11E7BEF400EB}" type="slidenum">
              <a:rPr lang="en-US"/>
              <a:pPr>
                <a:defRPr/>
              </a:pPr>
              <a:t>‹#›</a:t>
            </a:fld>
            <a:endParaRPr lang="en-US" dirty="0"/>
          </a:p>
        </p:txBody>
      </p:sp>
    </p:spTree>
    <p:extLst>
      <p:ext uri="{BB962C8B-B14F-4D97-AF65-F5344CB8AC3E}">
        <p14:creationId xmlns:p14="http://schemas.microsoft.com/office/powerpoint/2010/main" val="42050950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8A21B4-CE88-4BE9-BA1A-C573B8092637}" type="slidenum">
              <a:rPr lang="en-US"/>
              <a:pPr>
                <a:defRPr/>
              </a:pPr>
              <a:t>‹#›</a:t>
            </a:fld>
            <a:endParaRPr lang="en-US" dirty="0"/>
          </a:p>
        </p:txBody>
      </p:sp>
    </p:spTree>
    <p:extLst>
      <p:ext uri="{BB962C8B-B14F-4D97-AF65-F5344CB8AC3E}">
        <p14:creationId xmlns:p14="http://schemas.microsoft.com/office/powerpoint/2010/main" val="27493188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258C62-0F8D-450D-BEA5-02BA20715DD2}" type="slidenum">
              <a:rPr lang="en-US"/>
              <a:pPr>
                <a:defRPr/>
              </a:pPr>
              <a:t>‹#›</a:t>
            </a:fld>
            <a:endParaRPr lang="en-US" dirty="0"/>
          </a:p>
        </p:txBody>
      </p:sp>
    </p:spTree>
    <p:extLst>
      <p:ext uri="{BB962C8B-B14F-4D97-AF65-F5344CB8AC3E}">
        <p14:creationId xmlns:p14="http://schemas.microsoft.com/office/powerpoint/2010/main" val="40018029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44036" name="Rectangle 4"/>
          <p:cNvSpPr>
            <a:spLocks noGrp="1" noChangeArrowheads="1"/>
          </p:cNvSpPr>
          <p:nvPr>
            <p:ph type="subTitle" sz="quarter" idx="1"/>
          </p:nvPr>
        </p:nvSpPr>
        <p:spPr>
          <a:xfrm>
            <a:off x="571500" y="2882900"/>
            <a:ext cx="8043863" cy="503238"/>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11720321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D6BA8BA-D79D-4BE0-A004-7AFE4E640B89}" type="slidenum">
              <a:rPr lang="en-US"/>
              <a:pPr>
                <a:defRPr/>
              </a:pPr>
              <a:t>‹#›</a:t>
            </a:fld>
            <a:endParaRPr lang="en-US" dirty="0"/>
          </a:p>
        </p:txBody>
      </p:sp>
    </p:spTree>
    <p:extLst>
      <p:ext uri="{BB962C8B-B14F-4D97-AF65-F5344CB8AC3E}">
        <p14:creationId xmlns:p14="http://schemas.microsoft.com/office/powerpoint/2010/main" val="405018512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86DB089A-0D6A-449A-8762-F02BDF82EDC8}" type="slidenum">
              <a:rPr lang="en-US"/>
              <a:pPr>
                <a:defRPr/>
              </a:pPr>
              <a:t>‹#›</a:t>
            </a:fld>
            <a:endParaRPr lang="en-US" dirty="0"/>
          </a:p>
        </p:txBody>
      </p:sp>
    </p:spTree>
    <p:extLst>
      <p:ext uri="{BB962C8B-B14F-4D97-AF65-F5344CB8AC3E}">
        <p14:creationId xmlns:p14="http://schemas.microsoft.com/office/powerpoint/2010/main" val="16325409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ECF14FAF-F573-4A53-911B-1E72D0FE6B47}" type="slidenum">
              <a:rPr lang="en-US"/>
              <a:pPr>
                <a:defRPr/>
              </a:pPr>
              <a:t>‹#›</a:t>
            </a:fld>
            <a:endParaRPr lang="en-US" dirty="0"/>
          </a:p>
        </p:txBody>
      </p:sp>
    </p:spTree>
    <p:extLst>
      <p:ext uri="{BB962C8B-B14F-4D97-AF65-F5344CB8AC3E}">
        <p14:creationId xmlns:p14="http://schemas.microsoft.com/office/powerpoint/2010/main" val="107047167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6552A63A-35A0-42BB-8168-44C1854B3B8A}" type="slidenum">
              <a:rPr lang="en-US"/>
              <a:pPr>
                <a:defRPr/>
              </a:pPr>
              <a:t>‹#›</a:t>
            </a:fld>
            <a:endParaRPr lang="en-US" dirty="0"/>
          </a:p>
        </p:txBody>
      </p:sp>
    </p:spTree>
    <p:extLst>
      <p:ext uri="{BB962C8B-B14F-4D97-AF65-F5344CB8AC3E}">
        <p14:creationId xmlns:p14="http://schemas.microsoft.com/office/powerpoint/2010/main" val="331168845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A1ABE99A-BD56-41E1-A4D0-40A7DB0C0306}" type="slidenum">
              <a:rPr lang="en-US"/>
              <a:pPr>
                <a:defRPr/>
              </a:pPr>
              <a:t>‹#›</a:t>
            </a:fld>
            <a:endParaRPr lang="en-US" dirty="0"/>
          </a:p>
        </p:txBody>
      </p:sp>
    </p:spTree>
    <p:extLst>
      <p:ext uri="{BB962C8B-B14F-4D97-AF65-F5344CB8AC3E}">
        <p14:creationId xmlns:p14="http://schemas.microsoft.com/office/powerpoint/2010/main" val="114848459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F9588FDA-8C41-47A6-97D4-76C3E66B6216}" type="slidenum">
              <a:rPr lang="en-US"/>
              <a:pPr>
                <a:defRPr/>
              </a:pPr>
              <a:t>‹#›</a:t>
            </a:fld>
            <a:endParaRPr lang="en-US" dirty="0"/>
          </a:p>
        </p:txBody>
      </p:sp>
    </p:spTree>
    <p:extLst>
      <p:ext uri="{BB962C8B-B14F-4D97-AF65-F5344CB8AC3E}">
        <p14:creationId xmlns:p14="http://schemas.microsoft.com/office/powerpoint/2010/main" val="346398691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FD46AC11-039F-46F3-BB5B-CE82AAEF5827}" type="slidenum">
              <a:rPr lang="en-US"/>
              <a:pPr>
                <a:defRPr/>
              </a:pPr>
              <a:t>‹#›</a:t>
            </a:fld>
            <a:endParaRPr lang="en-US" dirty="0"/>
          </a:p>
        </p:txBody>
      </p:sp>
    </p:spTree>
    <p:extLst>
      <p:ext uri="{BB962C8B-B14F-4D97-AF65-F5344CB8AC3E}">
        <p14:creationId xmlns:p14="http://schemas.microsoft.com/office/powerpoint/2010/main" val="3045249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D1933EE4-E52A-4EF4-A1C1-90FD6B9BAB73}" type="slidenum">
              <a:rPr lang="en-US"/>
              <a:pPr>
                <a:defRPr/>
              </a:pPr>
              <a:t>‹#›</a:t>
            </a:fld>
            <a:endParaRPr lang="en-US" dirty="0"/>
          </a:p>
        </p:txBody>
      </p:sp>
    </p:spTree>
    <p:extLst>
      <p:ext uri="{BB962C8B-B14F-4D97-AF65-F5344CB8AC3E}">
        <p14:creationId xmlns:p14="http://schemas.microsoft.com/office/powerpoint/2010/main" val="328777139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0A567C31-F917-4492-89AC-A626400CD4DB}" type="slidenum">
              <a:rPr lang="en-US"/>
              <a:pPr>
                <a:defRPr/>
              </a:pPr>
              <a:t>‹#›</a:t>
            </a:fld>
            <a:endParaRPr lang="en-US" dirty="0"/>
          </a:p>
        </p:txBody>
      </p:sp>
    </p:spTree>
    <p:extLst>
      <p:ext uri="{BB962C8B-B14F-4D97-AF65-F5344CB8AC3E}">
        <p14:creationId xmlns:p14="http://schemas.microsoft.com/office/powerpoint/2010/main" val="21172496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49E87EF5-2BE7-4724-BDB8-75C61EF424D4}" type="slidenum">
              <a:rPr lang="en-US"/>
              <a:pPr>
                <a:defRPr/>
              </a:pPr>
              <a:t>‹#›</a:t>
            </a:fld>
            <a:endParaRPr lang="en-US" dirty="0"/>
          </a:p>
        </p:txBody>
      </p:sp>
    </p:spTree>
    <p:extLst>
      <p:ext uri="{BB962C8B-B14F-4D97-AF65-F5344CB8AC3E}">
        <p14:creationId xmlns:p14="http://schemas.microsoft.com/office/powerpoint/2010/main" val="9858054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858D81F-AC33-4A6B-A9EA-ED7F299B7215}" type="slidenum">
              <a:rPr lang="en-US"/>
              <a:pPr>
                <a:defRPr/>
              </a:pPr>
              <a:t>‹#›</a:t>
            </a:fld>
            <a:endParaRPr lang="en-US" dirty="0"/>
          </a:p>
        </p:txBody>
      </p:sp>
    </p:spTree>
    <p:extLst>
      <p:ext uri="{BB962C8B-B14F-4D97-AF65-F5344CB8AC3E}">
        <p14:creationId xmlns:p14="http://schemas.microsoft.com/office/powerpoint/2010/main" val="407815960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43023" name="Rectangle 15"/>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10408142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cs typeface="ＭＳ Ｐゴシック"/>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ＭＳ Ｐゴシック"/>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ＭＳ Ｐゴシック"/>
              </a:defRPr>
            </a:lvl1pPr>
          </a:lstStyle>
          <a:p>
            <a:pPr>
              <a:defRPr/>
            </a:pPr>
            <a:fld id="{3E9B31BF-0991-4659-A321-F8E31E9DE4E6}" type="slidenum">
              <a:rPr lang="en-US"/>
              <a:pPr>
                <a:defRPr/>
              </a:pPr>
              <a:t>‹#›</a:t>
            </a:fld>
            <a:endParaRPr lang="en-US" dirty="0"/>
          </a:p>
        </p:txBody>
      </p:sp>
    </p:spTree>
    <p:extLst>
      <p:ext uri="{BB962C8B-B14F-4D97-AF65-F5344CB8AC3E}">
        <p14:creationId xmlns:p14="http://schemas.microsoft.com/office/powerpoint/2010/main" val="25984718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cs typeface="ＭＳ Ｐゴシック"/>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ＭＳ Ｐゴシック"/>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ＭＳ Ｐゴシック"/>
              </a:defRPr>
            </a:lvl1pPr>
          </a:lstStyle>
          <a:p>
            <a:pPr>
              <a:defRPr/>
            </a:pPr>
            <a:fld id="{6E26E0EF-DA71-414D-B4DC-74C4B896214D}" type="slidenum">
              <a:rPr lang="en-US"/>
              <a:pPr>
                <a:defRPr/>
              </a:pPr>
              <a:t>‹#›</a:t>
            </a:fld>
            <a:endParaRPr lang="en-US" dirty="0"/>
          </a:p>
        </p:txBody>
      </p:sp>
    </p:spTree>
    <p:extLst>
      <p:ext uri="{BB962C8B-B14F-4D97-AF65-F5344CB8AC3E}">
        <p14:creationId xmlns:p14="http://schemas.microsoft.com/office/powerpoint/2010/main" val="343488419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cs typeface="ＭＳ Ｐゴシック"/>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ＭＳ Ｐゴシック"/>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ＭＳ Ｐゴシック"/>
              </a:defRPr>
            </a:lvl1pPr>
          </a:lstStyle>
          <a:p>
            <a:pPr>
              <a:defRPr/>
            </a:pPr>
            <a:fld id="{C579DD86-1741-4C92-9735-573934543231}" type="slidenum">
              <a:rPr lang="en-US"/>
              <a:pPr>
                <a:defRPr/>
              </a:pPr>
              <a:t>‹#›</a:t>
            </a:fld>
            <a:endParaRPr lang="en-US" dirty="0"/>
          </a:p>
        </p:txBody>
      </p:sp>
    </p:spTree>
    <p:extLst>
      <p:ext uri="{BB962C8B-B14F-4D97-AF65-F5344CB8AC3E}">
        <p14:creationId xmlns:p14="http://schemas.microsoft.com/office/powerpoint/2010/main" val="195735404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cs typeface="ＭＳ Ｐゴシック"/>
              </a:defRPr>
            </a:lvl1pPr>
          </a:lstStyle>
          <a:p>
            <a:pPr>
              <a:defRPr/>
            </a:pPr>
            <a:endParaRPr lang="en-US" dirty="0"/>
          </a:p>
        </p:txBody>
      </p:sp>
      <p:sp>
        <p:nvSpPr>
          <p:cNvPr id="8" name="Footer Placeholder 7"/>
          <p:cNvSpPr>
            <a:spLocks noGrp="1"/>
          </p:cNvSpPr>
          <p:nvPr>
            <p:ph type="ftr" sz="quarter" idx="11"/>
          </p:nvPr>
        </p:nvSpPr>
        <p:spPr/>
        <p:txBody>
          <a:bodyPr/>
          <a:lstStyle>
            <a:lvl1pPr>
              <a:defRPr>
                <a:cs typeface="ＭＳ Ｐゴシック"/>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cs typeface="ＭＳ Ｐゴシック"/>
              </a:defRPr>
            </a:lvl1pPr>
          </a:lstStyle>
          <a:p>
            <a:pPr>
              <a:defRPr/>
            </a:pPr>
            <a:fld id="{4575C20D-2571-4D77-A5C9-B18B161FDF01}" type="slidenum">
              <a:rPr lang="en-US"/>
              <a:pPr>
                <a:defRPr/>
              </a:pPr>
              <a:t>‹#›</a:t>
            </a:fld>
            <a:endParaRPr lang="en-US" dirty="0"/>
          </a:p>
        </p:txBody>
      </p:sp>
    </p:spTree>
    <p:extLst>
      <p:ext uri="{BB962C8B-B14F-4D97-AF65-F5344CB8AC3E}">
        <p14:creationId xmlns:p14="http://schemas.microsoft.com/office/powerpoint/2010/main" val="412432158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cs typeface="ＭＳ Ｐゴシック"/>
              </a:defRPr>
            </a:lvl1pPr>
          </a:lstStyle>
          <a:p>
            <a:pPr>
              <a:defRPr/>
            </a:pPr>
            <a:endParaRPr lang="en-US" dirty="0"/>
          </a:p>
        </p:txBody>
      </p:sp>
      <p:sp>
        <p:nvSpPr>
          <p:cNvPr id="4" name="Footer Placeholder 3"/>
          <p:cNvSpPr>
            <a:spLocks noGrp="1"/>
          </p:cNvSpPr>
          <p:nvPr>
            <p:ph type="ftr" sz="quarter" idx="11"/>
          </p:nvPr>
        </p:nvSpPr>
        <p:spPr/>
        <p:txBody>
          <a:bodyPr/>
          <a:lstStyle>
            <a:lvl1pPr>
              <a:defRPr>
                <a:cs typeface="ＭＳ Ｐゴシック"/>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cs typeface="ＭＳ Ｐゴシック"/>
              </a:defRPr>
            </a:lvl1pPr>
          </a:lstStyle>
          <a:p>
            <a:pPr>
              <a:defRPr/>
            </a:pPr>
            <a:fld id="{0EA9B053-A3DC-4C59-9462-756E1B064B93}" type="slidenum">
              <a:rPr lang="en-US"/>
              <a:pPr>
                <a:defRPr/>
              </a:pPr>
              <a:t>‹#›</a:t>
            </a:fld>
            <a:endParaRPr lang="en-US" dirty="0"/>
          </a:p>
        </p:txBody>
      </p:sp>
    </p:spTree>
    <p:extLst>
      <p:ext uri="{BB962C8B-B14F-4D97-AF65-F5344CB8AC3E}">
        <p14:creationId xmlns:p14="http://schemas.microsoft.com/office/powerpoint/2010/main" val="17617282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ＭＳ Ｐゴシック"/>
              </a:defRPr>
            </a:lvl1pPr>
          </a:lstStyle>
          <a:p>
            <a:pPr>
              <a:defRPr/>
            </a:pPr>
            <a:endParaRPr lang="en-US" dirty="0"/>
          </a:p>
        </p:txBody>
      </p:sp>
      <p:sp>
        <p:nvSpPr>
          <p:cNvPr id="3" name="Footer Placeholder 2"/>
          <p:cNvSpPr>
            <a:spLocks noGrp="1"/>
          </p:cNvSpPr>
          <p:nvPr>
            <p:ph type="ftr" sz="quarter" idx="11"/>
          </p:nvPr>
        </p:nvSpPr>
        <p:spPr/>
        <p:txBody>
          <a:bodyPr/>
          <a:lstStyle>
            <a:lvl1pPr>
              <a:defRPr>
                <a:cs typeface="ＭＳ Ｐゴシック"/>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cs typeface="ＭＳ Ｐゴシック"/>
              </a:defRPr>
            </a:lvl1pPr>
          </a:lstStyle>
          <a:p>
            <a:pPr>
              <a:defRPr/>
            </a:pPr>
            <a:fld id="{24C8D49C-3061-46C9-B5ED-68A17E7F3C1A}" type="slidenum">
              <a:rPr lang="en-US"/>
              <a:pPr>
                <a:defRPr/>
              </a:pPr>
              <a:t>‹#›</a:t>
            </a:fld>
            <a:endParaRPr lang="en-US" dirty="0"/>
          </a:p>
        </p:txBody>
      </p:sp>
    </p:spTree>
    <p:extLst>
      <p:ext uri="{BB962C8B-B14F-4D97-AF65-F5344CB8AC3E}">
        <p14:creationId xmlns:p14="http://schemas.microsoft.com/office/powerpoint/2010/main" val="313166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EE788B8-3218-4F26-9403-513BB90352CB}" type="slidenum">
              <a:rPr lang="en-US"/>
              <a:pPr>
                <a:defRPr/>
              </a:pPr>
              <a:t>‹#›</a:t>
            </a:fld>
            <a:endParaRPr lang="en-US" dirty="0"/>
          </a:p>
        </p:txBody>
      </p:sp>
    </p:spTree>
    <p:extLst>
      <p:ext uri="{BB962C8B-B14F-4D97-AF65-F5344CB8AC3E}">
        <p14:creationId xmlns:p14="http://schemas.microsoft.com/office/powerpoint/2010/main" val="3280989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98A66E87-F9F8-43D2-9CB8-88D19EA5DA64}" type="slidenum">
              <a:rPr lang="en-US"/>
              <a:pPr>
                <a:defRPr/>
              </a:pPr>
              <a:t>‹#›</a:t>
            </a:fld>
            <a:endParaRPr lang="en-US" dirty="0"/>
          </a:p>
        </p:txBody>
      </p:sp>
    </p:spTree>
    <p:extLst>
      <p:ext uri="{BB962C8B-B14F-4D97-AF65-F5344CB8AC3E}">
        <p14:creationId xmlns:p14="http://schemas.microsoft.com/office/powerpoint/2010/main" val="402107257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cs typeface="ＭＳ Ｐゴシック"/>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ＭＳ Ｐゴシック"/>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ＭＳ Ｐゴシック"/>
              </a:defRPr>
            </a:lvl1pPr>
          </a:lstStyle>
          <a:p>
            <a:pPr>
              <a:defRPr/>
            </a:pPr>
            <a:fld id="{7E41FB8D-E3F3-4DAE-A77E-CCA35D3FDB8E}" type="slidenum">
              <a:rPr lang="en-US"/>
              <a:pPr>
                <a:defRPr/>
              </a:pPr>
              <a:t>‹#›</a:t>
            </a:fld>
            <a:endParaRPr lang="en-US" dirty="0"/>
          </a:p>
        </p:txBody>
      </p:sp>
    </p:spTree>
    <p:extLst>
      <p:ext uri="{BB962C8B-B14F-4D97-AF65-F5344CB8AC3E}">
        <p14:creationId xmlns:p14="http://schemas.microsoft.com/office/powerpoint/2010/main" val="42705569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cs typeface="ＭＳ Ｐゴシック"/>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ＭＳ Ｐゴシック"/>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ＭＳ Ｐゴシック"/>
              </a:defRPr>
            </a:lvl1pPr>
          </a:lstStyle>
          <a:p>
            <a:pPr>
              <a:defRPr/>
            </a:pPr>
            <a:fld id="{48E60FD2-B749-446F-9C07-6F414CDA3739}" type="slidenum">
              <a:rPr lang="en-US"/>
              <a:pPr>
                <a:defRPr/>
              </a:pPr>
              <a:t>‹#›</a:t>
            </a:fld>
            <a:endParaRPr lang="en-US" dirty="0"/>
          </a:p>
        </p:txBody>
      </p:sp>
    </p:spTree>
    <p:extLst>
      <p:ext uri="{BB962C8B-B14F-4D97-AF65-F5344CB8AC3E}">
        <p14:creationId xmlns:p14="http://schemas.microsoft.com/office/powerpoint/2010/main" val="413529375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cs typeface="ＭＳ Ｐゴシック"/>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ＭＳ Ｐゴシック"/>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ＭＳ Ｐゴシック"/>
              </a:defRPr>
            </a:lvl1pPr>
          </a:lstStyle>
          <a:p>
            <a:pPr>
              <a:defRPr/>
            </a:pPr>
            <a:fld id="{562FA996-5D79-4006-BA93-3EE1C5C0D155}" type="slidenum">
              <a:rPr lang="en-US"/>
              <a:pPr>
                <a:defRPr/>
              </a:pPr>
              <a:t>‹#›</a:t>
            </a:fld>
            <a:endParaRPr lang="en-US" dirty="0"/>
          </a:p>
        </p:txBody>
      </p:sp>
    </p:spTree>
    <p:extLst>
      <p:ext uri="{BB962C8B-B14F-4D97-AF65-F5344CB8AC3E}">
        <p14:creationId xmlns:p14="http://schemas.microsoft.com/office/powerpoint/2010/main" val="6950748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cs typeface="ＭＳ Ｐゴシック"/>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ＭＳ Ｐゴシック"/>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ＭＳ Ｐゴシック"/>
              </a:defRPr>
            </a:lvl1pPr>
          </a:lstStyle>
          <a:p>
            <a:pPr>
              <a:defRPr/>
            </a:pPr>
            <a:fld id="{C82055E3-B4D9-4FF5-B401-D759A60C3BA5}" type="slidenum">
              <a:rPr lang="en-US"/>
              <a:pPr>
                <a:defRPr/>
              </a:pPr>
              <a:t>‹#›</a:t>
            </a:fld>
            <a:endParaRPr lang="en-US" dirty="0"/>
          </a:p>
        </p:txBody>
      </p:sp>
    </p:spTree>
    <p:extLst>
      <p:ext uri="{BB962C8B-B14F-4D97-AF65-F5344CB8AC3E}">
        <p14:creationId xmlns:p14="http://schemas.microsoft.com/office/powerpoint/2010/main" val="17774874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cs typeface="ＭＳ Ｐゴシック"/>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ＭＳ Ｐゴシック"/>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ＭＳ Ｐゴシック"/>
              </a:defRPr>
            </a:lvl1pPr>
          </a:lstStyle>
          <a:p>
            <a:pPr>
              <a:defRPr/>
            </a:pPr>
            <a:fld id="{A2596A36-1354-4F83-9D5F-2367D98B50C8}" type="slidenum">
              <a:rPr lang="en-US"/>
              <a:pPr>
                <a:defRPr/>
              </a:pPr>
              <a:t>‹#›</a:t>
            </a:fld>
            <a:endParaRPr lang="en-US" dirty="0"/>
          </a:p>
        </p:txBody>
      </p:sp>
    </p:spTree>
    <p:extLst>
      <p:ext uri="{BB962C8B-B14F-4D97-AF65-F5344CB8AC3E}">
        <p14:creationId xmlns:p14="http://schemas.microsoft.com/office/powerpoint/2010/main" val="22380932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38510404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FC1099B-1ED9-4B2D-9539-5B34BE5D8773}" type="slidenum">
              <a:rPr lang="en-US"/>
              <a:pPr>
                <a:defRPr/>
              </a:pPr>
              <a:t>‹#›</a:t>
            </a:fld>
            <a:endParaRPr lang="en-US" dirty="0"/>
          </a:p>
        </p:txBody>
      </p:sp>
    </p:spTree>
    <p:extLst>
      <p:ext uri="{BB962C8B-B14F-4D97-AF65-F5344CB8AC3E}">
        <p14:creationId xmlns:p14="http://schemas.microsoft.com/office/powerpoint/2010/main" val="175831116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3466ED-024E-4469-B652-25E9F48CCE85}" type="slidenum">
              <a:rPr lang="en-US"/>
              <a:pPr>
                <a:defRPr/>
              </a:pPr>
              <a:t>‹#›</a:t>
            </a:fld>
            <a:endParaRPr lang="en-US" dirty="0"/>
          </a:p>
        </p:txBody>
      </p:sp>
    </p:spTree>
    <p:extLst>
      <p:ext uri="{BB962C8B-B14F-4D97-AF65-F5344CB8AC3E}">
        <p14:creationId xmlns:p14="http://schemas.microsoft.com/office/powerpoint/2010/main" val="111830810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D0CBA1-B8AB-4DB8-AD72-AADEA12264E8}" type="slidenum">
              <a:rPr lang="en-US"/>
              <a:pPr>
                <a:defRPr/>
              </a:pPr>
              <a:t>‹#›</a:t>
            </a:fld>
            <a:endParaRPr lang="en-US" dirty="0"/>
          </a:p>
        </p:txBody>
      </p:sp>
    </p:spTree>
    <p:extLst>
      <p:ext uri="{BB962C8B-B14F-4D97-AF65-F5344CB8AC3E}">
        <p14:creationId xmlns:p14="http://schemas.microsoft.com/office/powerpoint/2010/main" val="6898318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721AAD7-3514-4992-92F9-A799EA83EC09}" type="slidenum">
              <a:rPr lang="en-US"/>
              <a:pPr>
                <a:defRPr/>
              </a:pPr>
              <a:t>‹#›</a:t>
            </a:fld>
            <a:endParaRPr lang="en-US" dirty="0"/>
          </a:p>
        </p:txBody>
      </p:sp>
    </p:spTree>
    <p:extLst>
      <p:ext uri="{BB962C8B-B14F-4D97-AF65-F5344CB8AC3E}">
        <p14:creationId xmlns:p14="http://schemas.microsoft.com/office/powerpoint/2010/main" val="1456891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C15333AD-218C-4529-9EF6-927505F107F2}" type="slidenum">
              <a:rPr lang="en-US"/>
              <a:pPr>
                <a:defRPr/>
              </a:pPr>
              <a:t>‹#›</a:t>
            </a:fld>
            <a:endParaRPr lang="en-US" dirty="0"/>
          </a:p>
        </p:txBody>
      </p:sp>
    </p:spTree>
    <p:extLst>
      <p:ext uri="{BB962C8B-B14F-4D97-AF65-F5344CB8AC3E}">
        <p14:creationId xmlns:p14="http://schemas.microsoft.com/office/powerpoint/2010/main" val="147927277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69849FF-5E84-4C60-BED1-6FBFA987E78F}" type="slidenum">
              <a:rPr lang="en-US"/>
              <a:pPr>
                <a:defRPr/>
              </a:pPr>
              <a:t>‹#›</a:t>
            </a:fld>
            <a:endParaRPr lang="en-US" dirty="0"/>
          </a:p>
        </p:txBody>
      </p:sp>
    </p:spTree>
    <p:extLst>
      <p:ext uri="{BB962C8B-B14F-4D97-AF65-F5344CB8AC3E}">
        <p14:creationId xmlns:p14="http://schemas.microsoft.com/office/powerpoint/2010/main" val="295212739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A29A131-4EE2-4DA9-916D-C6A889A90E4C}" type="slidenum">
              <a:rPr lang="en-US"/>
              <a:pPr>
                <a:defRPr/>
              </a:pPr>
              <a:t>‹#›</a:t>
            </a:fld>
            <a:endParaRPr lang="en-US" dirty="0"/>
          </a:p>
        </p:txBody>
      </p:sp>
    </p:spTree>
    <p:extLst>
      <p:ext uri="{BB962C8B-B14F-4D97-AF65-F5344CB8AC3E}">
        <p14:creationId xmlns:p14="http://schemas.microsoft.com/office/powerpoint/2010/main" val="233418214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CCF18CB-7F50-4D72-8D66-C46E170680B0}" type="slidenum">
              <a:rPr lang="en-US"/>
              <a:pPr>
                <a:defRPr/>
              </a:pPr>
              <a:t>‹#›</a:t>
            </a:fld>
            <a:endParaRPr lang="en-US" dirty="0"/>
          </a:p>
        </p:txBody>
      </p:sp>
    </p:spTree>
    <p:extLst>
      <p:ext uri="{BB962C8B-B14F-4D97-AF65-F5344CB8AC3E}">
        <p14:creationId xmlns:p14="http://schemas.microsoft.com/office/powerpoint/2010/main" val="72766581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75BF731-DD7C-47FA-A914-EB8523053349}" type="slidenum">
              <a:rPr lang="en-US"/>
              <a:pPr>
                <a:defRPr/>
              </a:pPr>
              <a:t>‹#›</a:t>
            </a:fld>
            <a:endParaRPr lang="en-US" dirty="0"/>
          </a:p>
        </p:txBody>
      </p:sp>
    </p:spTree>
    <p:extLst>
      <p:ext uri="{BB962C8B-B14F-4D97-AF65-F5344CB8AC3E}">
        <p14:creationId xmlns:p14="http://schemas.microsoft.com/office/powerpoint/2010/main" val="425105426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E404DB-34A6-4901-B84B-664864F8FC23}" type="slidenum">
              <a:rPr lang="en-US"/>
              <a:pPr>
                <a:defRPr/>
              </a:pPr>
              <a:t>‹#›</a:t>
            </a:fld>
            <a:endParaRPr lang="en-US" dirty="0"/>
          </a:p>
        </p:txBody>
      </p:sp>
    </p:spTree>
    <p:extLst>
      <p:ext uri="{BB962C8B-B14F-4D97-AF65-F5344CB8AC3E}">
        <p14:creationId xmlns:p14="http://schemas.microsoft.com/office/powerpoint/2010/main" val="289630941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09553E-5D2A-467A-9B2C-2350304DD794}" type="slidenum">
              <a:rPr lang="en-US"/>
              <a:pPr>
                <a:defRPr/>
              </a:pPr>
              <a:t>‹#›</a:t>
            </a:fld>
            <a:endParaRPr lang="en-US" dirty="0"/>
          </a:p>
        </p:txBody>
      </p:sp>
    </p:spTree>
    <p:extLst>
      <p:ext uri="{BB962C8B-B14F-4D97-AF65-F5344CB8AC3E}">
        <p14:creationId xmlns:p14="http://schemas.microsoft.com/office/powerpoint/2010/main" val="312039985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940197-DB90-4E04-BA26-6CA2A2591A55}" type="slidenum">
              <a:rPr lang="en-US"/>
              <a:pPr>
                <a:defRPr/>
              </a:pPr>
              <a:t>‹#›</a:t>
            </a:fld>
            <a:endParaRPr lang="en-US" dirty="0"/>
          </a:p>
        </p:txBody>
      </p:sp>
    </p:spTree>
    <p:extLst>
      <p:ext uri="{BB962C8B-B14F-4D97-AF65-F5344CB8AC3E}">
        <p14:creationId xmlns:p14="http://schemas.microsoft.com/office/powerpoint/2010/main" val="263553899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Table Placeholder 2"/>
          <p:cNvSpPr>
            <a:spLocks noGrp="1"/>
          </p:cNvSpPr>
          <p:nvPr>
            <p:ph type="tbl" idx="1"/>
          </p:nvPr>
        </p:nvSpPr>
        <p:spPr>
          <a:xfrm>
            <a:off x="593725" y="1485900"/>
            <a:ext cx="8089900" cy="46482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39F78F-27DB-4C62-9A82-2E26824974F3}" type="slidenum">
              <a:rPr lang="en-US"/>
              <a:pPr>
                <a:defRPr/>
              </a:pPr>
              <a:t>‹#›</a:t>
            </a:fld>
            <a:endParaRPr lang="en-US" dirty="0"/>
          </a:p>
        </p:txBody>
      </p:sp>
    </p:spTree>
    <p:extLst>
      <p:ext uri="{BB962C8B-B14F-4D97-AF65-F5344CB8AC3E}">
        <p14:creationId xmlns:p14="http://schemas.microsoft.com/office/powerpoint/2010/main" val="258719455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5" name="Picture 9" descr="NG logo small.ai"/>
          <p:cNvPicPr>
            <a:picLocks noChangeAspect="1"/>
          </p:cNvPicPr>
          <p:nvPr/>
        </p:nvPicPr>
        <p:blipFill>
          <a:blip r:embed="rId2">
            <a:extLst>
              <a:ext uri="{28A0092B-C50C-407E-A947-70E740481C1C}">
                <a14:useLocalDpi xmlns:a14="http://schemas.microsoft.com/office/drawing/2010/main" val="0"/>
              </a:ext>
            </a:extLst>
          </a:blip>
          <a:srcRect b="32661"/>
          <a:stretch>
            <a:fillRect/>
          </a:stretch>
        </p:blipFill>
        <p:spPr bwMode="auto">
          <a:xfrm>
            <a:off x="6656388" y="265113"/>
            <a:ext cx="2171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3"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a:t>Click to edit Master title style</a:t>
            </a:r>
          </a:p>
        </p:txBody>
      </p:sp>
      <p:sp>
        <p:nvSpPr>
          <p:cNvPr id="399364" name="Rectangle 4"/>
          <p:cNvSpPr>
            <a:spLocks noGrp="1" noChangeArrowheads="1"/>
          </p:cNvSpPr>
          <p:nvPr>
            <p:ph type="subTitle" sz="quarter" idx="1"/>
          </p:nvPr>
        </p:nvSpPr>
        <p:spPr>
          <a:xfrm>
            <a:off x="571500" y="2882900"/>
            <a:ext cx="8043863" cy="503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5494928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D1148395-E34E-4D26-B8D9-0C0848DB046E}" type="slidenum">
              <a:rPr lang="en-US"/>
              <a:pPr>
                <a:defRPr/>
              </a:pPr>
              <a:t>‹#›</a:t>
            </a:fld>
            <a:endParaRPr lang="en-US" dirty="0"/>
          </a:p>
        </p:txBody>
      </p:sp>
    </p:spTree>
    <p:extLst>
      <p:ext uri="{BB962C8B-B14F-4D97-AF65-F5344CB8AC3E}">
        <p14:creationId xmlns:p14="http://schemas.microsoft.com/office/powerpoint/2010/main" val="353799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D79D88D9-32F0-406E-8560-66CE71416AE8}" type="slidenum">
              <a:rPr lang="en-US"/>
              <a:pPr>
                <a:defRPr/>
              </a:pPr>
              <a:t>‹#›</a:t>
            </a:fld>
            <a:endParaRPr lang="en-US" dirty="0"/>
          </a:p>
        </p:txBody>
      </p:sp>
    </p:spTree>
    <p:extLst>
      <p:ext uri="{BB962C8B-B14F-4D97-AF65-F5344CB8AC3E}">
        <p14:creationId xmlns:p14="http://schemas.microsoft.com/office/powerpoint/2010/main" val="376871236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AFA30701-1918-49FD-A9D1-8095B2CFE334}" type="slidenum">
              <a:rPr lang="en-US"/>
              <a:pPr>
                <a:defRPr/>
              </a:pPr>
              <a:t>‹#›</a:t>
            </a:fld>
            <a:endParaRPr lang="en-US" dirty="0"/>
          </a:p>
        </p:txBody>
      </p:sp>
    </p:spTree>
    <p:extLst>
      <p:ext uri="{BB962C8B-B14F-4D97-AF65-F5344CB8AC3E}">
        <p14:creationId xmlns:p14="http://schemas.microsoft.com/office/powerpoint/2010/main" val="380746353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86FD5091-1832-4266-B34A-ECECC8D7A995}" type="slidenum">
              <a:rPr lang="en-US"/>
              <a:pPr>
                <a:defRPr/>
              </a:pPr>
              <a:t>‹#›</a:t>
            </a:fld>
            <a:endParaRPr lang="en-US" dirty="0"/>
          </a:p>
        </p:txBody>
      </p:sp>
    </p:spTree>
    <p:extLst>
      <p:ext uri="{BB962C8B-B14F-4D97-AF65-F5344CB8AC3E}">
        <p14:creationId xmlns:p14="http://schemas.microsoft.com/office/powerpoint/2010/main" val="8668242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27B345D5-B39A-4CAF-AC58-1432C0EE7868}" type="slidenum">
              <a:rPr lang="en-US"/>
              <a:pPr>
                <a:defRPr/>
              </a:pPr>
              <a:t>‹#›</a:t>
            </a:fld>
            <a:endParaRPr lang="en-US" dirty="0"/>
          </a:p>
        </p:txBody>
      </p:sp>
    </p:spTree>
    <p:extLst>
      <p:ext uri="{BB962C8B-B14F-4D97-AF65-F5344CB8AC3E}">
        <p14:creationId xmlns:p14="http://schemas.microsoft.com/office/powerpoint/2010/main" val="175641940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48BDAB83-E15E-47FA-A95A-5B50E028455E}" type="slidenum">
              <a:rPr lang="en-US"/>
              <a:pPr>
                <a:defRPr/>
              </a:pPr>
              <a:t>‹#›</a:t>
            </a:fld>
            <a:endParaRPr lang="en-US" dirty="0"/>
          </a:p>
        </p:txBody>
      </p:sp>
    </p:spTree>
    <p:extLst>
      <p:ext uri="{BB962C8B-B14F-4D97-AF65-F5344CB8AC3E}">
        <p14:creationId xmlns:p14="http://schemas.microsoft.com/office/powerpoint/2010/main" val="121455991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DA7F11F4-5335-4EDF-A6AC-C37AC5DB2FAB}" type="slidenum">
              <a:rPr lang="en-US"/>
              <a:pPr>
                <a:defRPr/>
              </a:pPr>
              <a:t>‹#›</a:t>
            </a:fld>
            <a:endParaRPr lang="en-US" dirty="0"/>
          </a:p>
        </p:txBody>
      </p:sp>
    </p:spTree>
    <p:extLst>
      <p:ext uri="{BB962C8B-B14F-4D97-AF65-F5344CB8AC3E}">
        <p14:creationId xmlns:p14="http://schemas.microsoft.com/office/powerpoint/2010/main" val="192896879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B104C870-94E3-41B9-8EF5-D0A9F44EE50B}" type="slidenum">
              <a:rPr lang="en-US"/>
              <a:pPr>
                <a:defRPr/>
              </a:pPr>
              <a:t>‹#›</a:t>
            </a:fld>
            <a:endParaRPr lang="en-US" dirty="0"/>
          </a:p>
        </p:txBody>
      </p:sp>
    </p:spTree>
    <p:extLst>
      <p:ext uri="{BB962C8B-B14F-4D97-AF65-F5344CB8AC3E}">
        <p14:creationId xmlns:p14="http://schemas.microsoft.com/office/powerpoint/2010/main" val="309953322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25CBA16C-E4D0-447A-85E8-9AC3169E41D0}" type="slidenum">
              <a:rPr lang="en-US"/>
              <a:pPr>
                <a:defRPr/>
              </a:pPr>
              <a:t>‹#›</a:t>
            </a:fld>
            <a:endParaRPr lang="en-US" dirty="0"/>
          </a:p>
        </p:txBody>
      </p:sp>
    </p:spTree>
    <p:extLst>
      <p:ext uri="{BB962C8B-B14F-4D97-AF65-F5344CB8AC3E}">
        <p14:creationId xmlns:p14="http://schemas.microsoft.com/office/powerpoint/2010/main" val="319598577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C28D203-EA3E-421B-90F2-09A673C0B019}" type="slidenum">
              <a:rPr lang="en-US"/>
              <a:pPr>
                <a:defRPr/>
              </a:pPr>
              <a:t>‹#›</a:t>
            </a:fld>
            <a:endParaRPr lang="en-US" dirty="0"/>
          </a:p>
        </p:txBody>
      </p:sp>
    </p:spTree>
    <p:extLst>
      <p:ext uri="{BB962C8B-B14F-4D97-AF65-F5344CB8AC3E}">
        <p14:creationId xmlns:p14="http://schemas.microsoft.com/office/powerpoint/2010/main" val="262223396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5025"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AFE76332-5812-4AEE-9ED3-92B6D932AA3B}" type="slidenum">
              <a:rPr lang="en-US"/>
              <a:pPr>
                <a:defRPr/>
              </a:pPr>
              <a:t>‹#›</a:t>
            </a:fld>
            <a:endParaRPr lang="en-US" dirty="0"/>
          </a:p>
        </p:txBody>
      </p:sp>
    </p:spTree>
    <p:extLst>
      <p:ext uri="{BB962C8B-B14F-4D97-AF65-F5344CB8AC3E}">
        <p14:creationId xmlns:p14="http://schemas.microsoft.com/office/powerpoint/2010/main" val="198005635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3363985E-6510-4637-857C-573F9EBFC1DB}" type="slidenum">
              <a:rPr lang="en-US"/>
              <a:pPr>
                <a:defRPr/>
              </a:pPr>
              <a:t>‹#›</a:t>
            </a:fld>
            <a:endParaRPr lang="en-US" dirty="0"/>
          </a:p>
        </p:txBody>
      </p:sp>
    </p:spTree>
    <p:extLst>
      <p:ext uri="{BB962C8B-B14F-4D97-AF65-F5344CB8AC3E}">
        <p14:creationId xmlns:p14="http://schemas.microsoft.com/office/powerpoint/2010/main" val="1502804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00A14BE0-9A2E-4DCB-8ED1-A4478F52ECFE}" type="slidenum">
              <a:rPr lang="en-US"/>
              <a:pPr>
                <a:defRPr/>
              </a:pPr>
              <a:t>‹#›</a:t>
            </a:fld>
            <a:endParaRPr lang="en-US" dirty="0"/>
          </a:p>
        </p:txBody>
      </p:sp>
    </p:spTree>
    <p:extLst>
      <p:ext uri="{BB962C8B-B14F-4D97-AF65-F5344CB8AC3E}">
        <p14:creationId xmlns:p14="http://schemas.microsoft.com/office/powerpoint/2010/main" val="245382999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42216715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69BC7B5A-57C7-412D-BCFB-174572596443}" type="slidenum">
              <a:rPr lang="en-US"/>
              <a:pPr>
                <a:defRPr/>
              </a:pPr>
              <a:t>‹#›</a:t>
            </a:fld>
            <a:endParaRPr lang="en-US" dirty="0"/>
          </a:p>
        </p:txBody>
      </p:sp>
    </p:spTree>
    <p:extLst>
      <p:ext uri="{BB962C8B-B14F-4D97-AF65-F5344CB8AC3E}">
        <p14:creationId xmlns:p14="http://schemas.microsoft.com/office/powerpoint/2010/main" val="167941437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E02C421E-A004-4FAE-85D6-E21BF5869B76}" type="slidenum">
              <a:rPr lang="en-US"/>
              <a:pPr>
                <a:defRPr/>
              </a:pPr>
              <a:t>‹#›</a:t>
            </a:fld>
            <a:endParaRPr lang="en-US" dirty="0"/>
          </a:p>
        </p:txBody>
      </p:sp>
    </p:spTree>
    <p:extLst>
      <p:ext uri="{BB962C8B-B14F-4D97-AF65-F5344CB8AC3E}">
        <p14:creationId xmlns:p14="http://schemas.microsoft.com/office/powerpoint/2010/main" val="29154122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8501D54A-9EC8-40D8-9BE6-05A160CC058B}" type="slidenum">
              <a:rPr lang="en-US"/>
              <a:pPr>
                <a:defRPr/>
              </a:pPr>
              <a:t>‹#›</a:t>
            </a:fld>
            <a:endParaRPr lang="en-US" dirty="0"/>
          </a:p>
        </p:txBody>
      </p:sp>
    </p:spTree>
    <p:extLst>
      <p:ext uri="{BB962C8B-B14F-4D97-AF65-F5344CB8AC3E}">
        <p14:creationId xmlns:p14="http://schemas.microsoft.com/office/powerpoint/2010/main" val="409348022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solidFill>
                  <a:srgbClr val="000000"/>
                </a:solidFill>
              </a:defRPr>
            </a:lvl1pPr>
          </a:lstStyle>
          <a:p>
            <a:pPr>
              <a:defRPr/>
            </a:pPr>
            <a:fld id="{4BB7EE7A-2BDF-433A-AD0D-B79CF1B37C0D}" type="slidenum">
              <a:rPr lang="en-US"/>
              <a:pPr>
                <a:defRPr/>
              </a:pPr>
              <a:t>‹#›</a:t>
            </a:fld>
            <a:endParaRPr lang="en-US" dirty="0"/>
          </a:p>
        </p:txBody>
      </p:sp>
    </p:spTree>
    <p:extLst>
      <p:ext uri="{BB962C8B-B14F-4D97-AF65-F5344CB8AC3E}">
        <p14:creationId xmlns:p14="http://schemas.microsoft.com/office/powerpoint/2010/main" val="327894446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45E888CC-0E04-4212-B54F-D32168D768DE}" type="slidenum">
              <a:rPr lang="en-US"/>
              <a:pPr>
                <a:defRPr/>
              </a:pPr>
              <a:t>‹#›</a:t>
            </a:fld>
            <a:endParaRPr lang="en-US" dirty="0"/>
          </a:p>
        </p:txBody>
      </p:sp>
    </p:spTree>
    <p:extLst>
      <p:ext uri="{BB962C8B-B14F-4D97-AF65-F5344CB8AC3E}">
        <p14:creationId xmlns:p14="http://schemas.microsoft.com/office/powerpoint/2010/main" val="421760865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3198A6B9-C39A-4E69-8F23-331D21AB1FC7}" type="slidenum">
              <a:rPr lang="en-US"/>
              <a:pPr>
                <a:defRPr/>
              </a:pPr>
              <a:t>‹#›</a:t>
            </a:fld>
            <a:endParaRPr lang="en-US" dirty="0"/>
          </a:p>
        </p:txBody>
      </p:sp>
    </p:spTree>
    <p:extLst>
      <p:ext uri="{BB962C8B-B14F-4D97-AF65-F5344CB8AC3E}">
        <p14:creationId xmlns:p14="http://schemas.microsoft.com/office/powerpoint/2010/main" val="296535048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3BF00E14-47D5-4C83-8A4A-763C61A2A405}" type="slidenum">
              <a:rPr lang="en-US"/>
              <a:pPr>
                <a:defRPr/>
              </a:pPr>
              <a:t>‹#›</a:t>
            </a:fld>
            <a:endParaRPr lang="en-US" dirty="0"/>
          </a:p>
        </p:txBody>
      </p:sp>
    </p:spTree>
    <p:extLst>
      <p:ext uri="{BB962C8B-B14F-4D97-AF65-F5344CB8AC3E}">
        <p14:creationId xmlns:p14="http://schemas.microsoft.com/office/powerpoint/2010/main" val="216817276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348B0DB4-6191-4FBC-948E-BFDA969C630D}" type="slidenum">
              <a:rPr lang="en-US"/>
              <a:pPr>
                <a:defRPr/>
              </a:pPr>
              <a:t>‹#›</a:t>
            </a:fld>
            <a:endParaRPr lang="en-US" dirty="0"/>
          </a:p>
        </p:txBody>
      </p:sp>
    </p:spTree>
    <p:extLst>
      <p:ext uri="{BB962C8B-B14F-4D97-AF65-F5344CB8AC3E}">
        <p14:creationId xmlns:p14="http://schemas.microsoft.com/office/powerpoint/2010/main" val="222454500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356341D3-D081-4ACF-97E3-BD738AAFDA61}" type="slidenum">
              <a:rPr lang="en-US"/>
              <a:pPr>
                <a:defRPr/>
              </a:pPr>
              <a:t>‹#›</a:t>
            </a:fld>
            <a:endParaRPr lang="en-US" dirty="0"/>
          </a:p>
        </p:txBody>
      </p:sp>
    </p:spTree>
    <p:extLst>
      <p:ext uri="{BB962C8B-B14F-4D97-AF65-F5344CB8AC3E}">
        <p14:creationId xmlns:p14="http://schemas.microsoft.com/office/powerpoint/2010/main" val="1590920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10"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36868"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37995409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9472B7DC-E972-46AC-A954-06ED6ADFAFF5}" type="slidenum">
              <a:rPr lang="en-US"/>
              <a:pPr>
                <a:defRPr/>
              </a:pPr>
              <a:t>‹#›</a:t>
            </a:fld>
            <a:endParaRPr lang="en-US" dirty="0"/>
          </a:p>
        </p:txBody>
      </p:sp>
    </p:spTree>
    <p:extLst>
      <p:ext uri="{BB962C8B-B14F-4D97-AF65-F5344CB8AC3E}">
        <p14:creationId xmlns:p14="http://schemas.microsoft.com/office/powerpoint/2010/main" val="111403504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71987664-E6E4-4357-B10B-D474FDE20F32}" type="slidenum">
              <a:rPr lang="en-US"/>
              <a:pPr>
                <a:defRPr/>
              </a:pPr>
              <a:t>‹#›</a:t>
            </a:fld>
            <a:endParaRPr lang="en-US" dirty="0"/>
          </a:p>
        </p:txBody>
      </p:sp>
    </p:spTree>
    <p:extLst>
      <p:ext uri="{BB962C8B-B14F-4D97-AF65-F5344CB8AC3E}">
        <p14:creationId xmlns:p14="http://schemas.microsoft.com/office/powerpoint/2010/main" val="402678703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9" descr="NG logo small.ai"/>
          <p:cNvPicPr>
            <a:picLocks noChangeAspect="1"/>
          </p:cNvPicPr>
          <p:nvPr/>
        </p:nvPicPr>
        <p:blipFill>
          <a:blip r:embed="rId2">
            <a:extLst>
              <a:ext uri="{28A0092B-C50C-407E-A947-70E740481C1C}">
                <a14:useLocalDpi xmlns:a14="http://schemas.microsoft.com/office/drawing/2010/main" val="0"/>
              </a:ext>
            </a:extLst>
          </a:blip>
          <a:srcRect b="30646"/>
          <a:stretch>
            <a:fillRect/>
          </a:stretch>
        </p:blipFill>
        <p:spPr bwMode="auto">
          <a:xfrm>
            <a:off x="6656388" y="265113"/>
            <a:ext cx="2171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459"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03460"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98775494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C2B3AEC5-AF12-4175-846A-46325162100B}" type="slidenum">
              <a:rPr lang="en-US"/>
              <a:pPr>
                <a:defRPr/>
              </a:pPr>
              <a:t>‹#›</a:t>
            </a:fld>
            <a:endParaRPr lang="en-US" dirty="0"/>
          </a:p>
        </p:txBody>
      </p:sp>
    </p:spTree>
    <p:extLst>
      <p:ext uri="{BB962C8B-B14F-4D97-AF65-F5344CB8AC3E}">
        <p14:creationId xmlns:p14="http://schemas.microsoft.com/office/powerpoint/2010/main" val="16983370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83C79019-A845-494E-8DCA-F872DDCFF19E}" type="slidenum">
              <a:rPr lang="en-US"/>
              <a:pPr>
                <a:defRPr/>
              </a:pPr>
              <a:t>‹#›</a:t>
            </a:fld>
            <a:endParaRPr lang="en-US" dirty="0"/>
          </a:p>
        </p:txBody>
      </p:sp>
    </p:spTree>
    <p:extLst>
      <p:ext uri="{BB962C8B-B14F-4D97-AF65-F5344CB8AC3E}">
        <p14:creationId xmlns:p14="http://schemas.microsoft.com/office/powerpoint/2010/main" val="31745033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C1CD1D56-3D36-43D4-8C36-A59E6EACFDAB}" type="slidenum">
              <a:rPr lang="en-US"/>
              <a:pPr>
                <a:defRPr/>
              </a:pPr>
              <a:t>‹#›</a:t>
            </a:fld>
            <a:endParaRPr lang="en-US" dirty="0"/>
          </a:p>
        </p:txBody>
      </p:sp>
    </p:spTree>
    <p:extLst>
      <p:ext uri="{BB962C8B-B14F-4D97-AF65-F5344CB8AC3E}">
        <p14:creationId xmlns:p14="http://schemas.microsoft.com/office/powerpoint/2010/main" val="341198943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a:defRPr sz="2800"/>
            </a:lvl1pPr>
          </a:lstStyle>
          <a:p>
            <a:pPr>
              <a:defRPr/>
            </a:pPr>
            <a:endParaRPr lang="en-US" dirty="0"/>
          </a:p>
        </p:txBody>
      </p:sp>
      <p:sp>
        <p:nvSpPr>
          <p:cNvPr id="8"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9"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94A021CF-57B6-4EC6-9E31-34AC3F7D5147}" type="slidenum">
              <a:rPr lang="en-US"/>
              <a:pPr>
                <a:defRPr/>
              </a:pPr>
              <a:t>‹#›</a:t>
            </a:fld>
            <a:endParaRPr lang="en-US" dirty="0"/>
          </a:p>
        </p:txBody>
      </p:sp>
    </p:spTree>
    <p:extLst>
      <p:ext uri="{BB962C8B-B14F-4D97-AF65-F5344CB8AC3E}">
        <p14:creationId xmlns:p14="http://schemas.microsoft.com/office/powerpoint/2010/main" val="347896798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a:defRPr sz="2800"/>
            </a:lvl1pPr>
          </a:lstStyle>
          <a:p>
            <a:pPr>
              <a:defRPr/>
            </a:pPr>
            <a:endParaRPr lang="en-US" dirty="0"/>
          </a:p>
        </p:txBody>
      </p:sp>
      <p:sp>
        <p:nvSpPr>
          <p:cNvPr id="4"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5"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CA56ABB7-55D1-4F9E-81E0-6CE715504433}" type="slidenum">
              <a:rPr lang="en-US"/>
              <a:pPr>
                <a:defRPr/>
              </a:pPr>
              <a:t>‹#›</a:t>
            </a:fld>
            <a:endParaRPr lang="en-US" dirty="0"/>
          </a:p>
        </p:txBody>
      </p:sp>
    </p:spTree>
    <p:extLst>
      <p:ext uri="{BB962C8B-B14F-4D97-AF65-F5344CB8AC3E}">
        <p14:creationId xmlns:p14="http://schemas.microsoft.com/office/powerpoint/2010/main" val="305065442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sz="2800"/>
            </a:lvl1pPr>
          </a:lstStyle>
          <a:p>
            <a:pPr>
              <a:defRPr/>
            </a:pPr>
            <a:endParaRPr lang="en-US" dirty="0"/>
          </a:p>
        </p:txBody>
      </p:sp>
      <p:sp>
        <p:nvSpPr>
          <p:cNvPr id="3"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4"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2425B74A-4426-476D-A6DC-7EC8FC62CAD1}" type="slidenum">
              <a:rPr lang="en-US"/>
              <a:pPr>
                <a:defRPr/>
              </a:pPr>
              <a:t>‹#›</a:t>
            </a:fld>
            <a:endParaRPr lang="en-US" dirty="0"/>
          </a:p>
        </p:txBody>
      </p:sp>
    </p:spTree>
    <p:extLst>
      <p:ext uri="{BB962C8B-B14F-4D97-AF65-F5344CB8AC3E}">
        <p14:creationId xmlns:p14="http://schemas.microsoft.com/office/powerpoint/2010/main" val="353108066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1628E7F8-1912-4E98-9990-3AD67B6FF6FD}" type="slidenum">
              <a:rPr lang="en-US"/>
              <a:pPr>
                <a:defRPr/>
              </a:pPr>
              <a:t>‹#›</a:t>
            </a:fld>
            <a:endParaRPr lang="en-US" dirty="0"/>
          </a:p>
        </p:txBody>
      </p:sp>
    </p:spTree>
    <p:extLst>
      <p:ext uri="{BB962C8B-B14F-4D97-AF65-F5344CB8AC3E}">
        <p14:creationId xmlns:p14="http://schemas.microsoft.com/office/powerpoint/2010/main" val="274361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10531F8F-E74C-485D-AE75-3A91F49A084E}" type="slidenum">
              <a:rPr lang="en-US"/>
              <a:pPr>
                <a:defRPr/>
              </a:pPr>
              <a:t>‹#›</a:t>
            </a:fld>
            <a:endParaRPr lang="en-US" dirty="0"/>
          </a:p>
        </p:txBody>
      </p:sp>
    </p:spTree>
    <p:extLst>
      <p:ext uri="{BB962C8B-B14F-4D97-AF65-F5344CB8AC3E}">
        <p14:creationId xmlns:p14="http://schemas.microsoft.com/office/powerpoint/2010/main" val="378985497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C0E14518-A129-4BF3-9712-D8512400B92A}" type="slidenum">
              <a:rPr lang="en-US"/>
              <a:pPr>
                <a:defRPr/>
              </a:pPr>
              <a:t>‹#›</a:t>
            </a:fld>
            <a:endParaRPr lang="en-US" dirty="0"/>
          </a:p>
        </p:txBody>
      </p:sp>
    </p:spTree>
    <p:extLst>
      <p:ext uri="{BB962C8B-B14F-4D97-AF65-F5344CB8AC3E}">
        <p14:creationId xmlns:p14="http://schemas.microsoft.com/office/powerpoint/2010/main" val="403413115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DB2E59BB-407B-4A48-B9B1-7E4350B063D5}" type="slidenum">
              <a:rPr lang="en-US"/>
              <a:pPr>
                <a:defRPr/>
              </a:pPr>
              <a:t>‹#›</a:t>
            </a:fld>
            <a:endParaRPr lang="en-US" dirty="0"/>
          </a:p>
        </p:txBody>
      </p:sp>
    </p:spTree>
    <p:extLst>
      <p:ext uri="{BB962C8B-B14F-4D97-AF65-F5344CB8AC3E}">
        <p14:creationId xmlns:p14="http://schemas.microsoft.com/office/powerpoint/2010/main" val="235342904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5025"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4BE5F088-BA15-4017-ADA0-53D349B324B5}" type="slidenum">
              <a:rPr lang="en-US"/>
              <a:pPr>
                <a:defRPr/>
              </a:pPr>
              <a:t>‹#›</a:t>
            </a:fld>
            <a:endParaRPr lang="en-US" dirty="0"/>
          </a:p>
        </p:txBody>
      </p:sp>
    </p:spTree>
    <p:extLst>
      <p:ext uri="{BB962C8B-B14F-4D97-AF65-F5344CB8AC3E}">
        <p14:creationId xmlns:p14="http://schemas.microsoft.com/office/powerpoint/2010/main" val="291632183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4B927582-7609-442C-906C-738903211F86}" type="slidenum">
              <a:rPr lang="en-US"/>
              <a:pPr>
                <a:defRPr/>
              </a:pPr>
              <a:t>‹#›</a:t>
            </a:fld>
            <a:endParaRPr lang="en-US" dirty="0"/>
          </a:p>
        </p:txBody>
      </p:sp>
    </p:spTree>
    <p:extLst>
      <p:ext uri="{BB962C8B-B14F-4D97-AF65-F5344CB8AC3E}">
        <p14:creationId xmlns:p14="http://schemas.microsoft.com/office/powerpoint/2010/main" val="332932387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dirty="0"/>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1C1FF87C-D861-4298-A2CD-CE9AC1F788C0}" type="slidenum">
              <a:rPr lang="en-US"/>
              <a:pPr>
                <a:defRPr/>
              </a:pPr>
              <a:t>‹#›</a:t>
            </a:fld>
            <a:endParaRPr lang="en-US" dirty="0"/>
          </a:p>
        </p:txBody>
      </p:sp>
    </p:spTree>
    <p:extLst>
      <p:ext uri="{BB962C8B-B14F-4D97-AF65-F5344CB8AC3E}">
        <p14:creationId xmlns:p14="http://schemas.microsoft.com/office/powerpoint/2010/main" val="127360622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4036"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69722676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468670D7-A8B4-40D3-B1CC-EAFAEB11502D}" type="slidenum">
              <a:rPr lang="en-US"/>
              <a:pPr>
                <a:defRPr/>
              </a:pPr>
              <a:t>‹#›</a:t>
            </a:fld>
            <a:endParaRPr lang="en-US" dirty="0"/>
          </a:p>
        </p:txBody>
      </p:sp>
    </p:spTree>
    <p:extLst>
      <p:ext uri="{BB962C8B-B14F-4D97-AF65-F5344CB8AC3E}">
        <p14:creationId xmlns:p14="http://schemas.microsoft.com/office/powerpoint/2010/main" val="407818301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B38AE854-BE13-4B0E-9589-6EBAD4C30D27}" type="slidenum">
              <a:rPr lang="en-US"/>
              <a:pPr>
                <a:defRPr/>
              </a:pPr>
              <a:t>‹#›</a:t>
            </a:fld>
            <a:endParaRPr lang="en-US" dirty="0"/>
          </a:p>
        </p:txBody>
      </p:sp>
    </p:spTree>
    <p:extLst>
      <p:ext uri="{BB962C8B-B14F-4D97-AF65-F5344CB8AC3E}">
        <p14:creationId xmlns:p14="http://schemas.microsoft.com/office/powerpoint/2010/main" val="117365340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6"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4"/>
          <p:cNvSpPr>
            <a:spLocks noGrp="1" noChangeArrowheads="1"/>
          </p:cNvSpPr>
          <p:nvPr>
            <p:ph type="sldNum" sz="quarter" idx="12"/>
          </p:nvPr>
        </p:nvSpPr>
        <p:spPr/>
        <p:txBody>
          <a:bodyPr/>
          <a:lstStyle>
            <a:lvl1pPr>
              <a:defRPr>
                <a:solidFill>
                  <a:srgbClr val="000000"/>
                </a:solidFill>
              </a:defRPr>
            </a:lvl1pPr>
          </a:lstStyle>
          <a:p>
            <a:pPr>
              <a:defRPr/>
            </a:pPr>
            <a:fld id="{D97BB164-C2CD-43C2-9C7D-8A8C18DFCAC3}" type="slidenum">
              <a:rPr lang="en-US"/>
              <a:pPr>
                <a:defRPr/>
              </a:pPr>
              <a:t>‹#›</a:t>
            </a:fld>
            <a:endParaRPr lang="en-US" dirty="0"/>
          </a:p>
        </p:txBody>
      </p:sp>
    </p:spTree>
    <p:extLst>
      <p:ext uri="{BB962C8B-B14F-4D97-AF65-F5344CB8AC3E}">
        <p14:creationId xmlns:p14="http://schemas.microsoft.com/office/powerpoint/2010/main" val="79953848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8"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9" name="Rectangle 4"/>
          <p:cNvSpPr>
            <a:spLocks noGrp="1" noChangeArrowheads="1"/>
          </p:cNvSpPr>
          <p:nvPr>
            <p:ph type="sldNum" sz="quarter" idx="12"/>
          </p:nvPr>
        </p:nvSpPr>
        <p:spPr/>
        <p:txBody>
          <a:bodyPr/>
          <a:lstStyle>
            <a:lvl1pPr>
              <a:defRPr>
                <a:solidFill>
                  <a:srgbClr val="000000"/>
                </a:solidFill>
              </a:defRPr>
            </a:lvl1pPr>
          </a:lstStyle>
          <a:p>
            <a:pPr>
              <a:defRPr/>
            </a:pPr>
            <a:fld id="{85D559BA-6FB3-47BA-B030-17E5967142E0}" type="slidenum">
              <a:rPr lang="en-US"/>
              <a:pPr>
                <a:defRPr/>
              </a:pPr>
              <a:t>‹#›</a:t>
            </a:fld>
            <a:endParaRPr lang="en-US" dirty="0"/>
          </a:p>
        </p:txBody>
      </p:sp>
    </p:spTree>
    <p:extLst>
      <p:ext uri="{BB962C8B-B14F-4D97-AF65-F5344CB8AC3E}">
        <p14:creationId xmlns:p14="http://schemas.microsoft.com/office/powerpoint/2010/main" val="2648806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287F867-B7B4-46B4-8F08-85BA0A60763B}" type="slidenum">
              <a:rPr lang="en-US"/>
              <a:pPr>
                <a:defRPr/>
              </a:pPr>
              <a:t>‹#›</a:t>
            </a:fld>
            <a:endParaRPr lang="en-US" dirty="0"/>
          </a:p>
        </p:txBody>
      </p:sp>
    </p:spTree>
    <p:extLst>
      <p:ext uri="{BB962C8B-B14F-4D97-AF65-F5344CB8AC3E}">
        <p14:creationId xmlns:p14="http://schemas.microsoft.com/office/powerpoint/2010/main" val="150556647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4"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5" name="Rectangle 4"/>
          <p:cNvSpPr>
            <a:spLocks noGrp="1" noChangeArrowheads="1"/>
          </p:cNvSpPr>
          <p:nvPr>
            <p:ph type="sldNum" sz="quarter" idx="12"/>
          </p:nvPr>
        </p:nvSpPr>
        <p:spPr/>
        <p:txBody>
          <a:bodyPr/>
          <a:lstStyle>
            <a:lvl1pPr>
              <a:defRPr>
                <a:solidFill>
                  <a:srgbClr val="000000"/>
                </a:solidFill>
              </a:defRPr>
            </a:lvl1pPr>
          </a:lstStyle>
          <a:p>
            <a:pPr>
              <a:defRPr/>
            </a:pPr>
            <a:fld id="{2100D620-3A8D-435C-B929-F6FCCAE19130}" type="slidenum">
              <a:rPr lang="en-US"/>
              <a:pPr>
                <a:defRPr/>
              </a:pPr>
              <a:t>‹#›</a:t>
            </a:fld>
            <a:endParaRPr lang="en-US" dirty="0"/>
          </a:p>
        </p:txBody>
      </p:sp>
    </p:spTree>
    <p:extLst>
      <p:ext uri="{BB962C8B-B14F-4D97-AF65-F5344CB8AC3E}">
        <p14:creationId xmlns:p14="http://schemas.microsoft.com/office/powerpoint/2010/main" val="135692076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3"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4" name="Rectangle 4"/>
          <p:cNvSpPr>
            <a:spLocks noGrp="1" noChangeArrowheads="1"/>
          </p:cNvSpPr>
          <p:nvPr>
            <p:ph type="sldNum" sz="quarter" idx="12"/>
          </p:nvPr>
        </p:nvSpPr>
        <p:spPr/>
        <p:txBody>
          <a:bodyPr/>
          <a:lstStyle>
            <a:lvl1pPr>
              <a:defRPr>
                <a:solidFill>
                  <a:srgbClr val="000000"/>
                </a:solidFill>
              </a:defRPr>
            </a:lvl1pPr>
          </a:lstStyle>
          <a:p>
            <a:pPr>
              <a:defRPr/>
            </a:pPr>
            <a:fld id="{014F1B5E-C1CE-4096-B8BA-8D981F990A8E}" type="slidenum">
              <a:rPr lang="en-US"/>
              <a:pPr>
                <a:defRPr/>
              </a:pPr>
              <a:t>‹#›</a:t>
            </a:fld>
            <a:endParaRPr lang="en-US" dirty="0"/>
          </a:p>
        </p:txBody>
      </p:sp>
    </p:spTree>
    <p:extLst>
      <p:ext uri="{BB962C8B-B14F-4D97-AF65-F5344CB8AC3E}">
        <p14:creationId xmlns:p14="http://schemas.microsoft.com/office/powerpoint/2010/main" val="265500475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6"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4"/>
          <p:cNvSpPr>
            <a:spLocks noGrp="1" noChangeArrowheads="1"/>
          </p:cNvSpPr>
          <p:nvPr>
            <p:ph type="sldNum" sz="quarter" idx="12"/>
          </p:nvPr>
        </p:nvSpPr>
        <p:spPr/>
        <p:txBody>
          <a:bodyPr/>
          <a:lstStyle>
            <a:lvl1pPr>
              <a:defRPr>
                <a:solidFill>
                  <a:srgbClr val="000000"/>
                </a:solidFill>
              </a:defRPr>
            </a:lvl1pPr>
          </a:lstStyle>
          <a:p>
            <a:pPr>
              <a:defRPr/>
            </a:pPr>
            <a:fld id="{D7824FEB-FDF2-40C4-A908-24E9039FF4B2}" type="slidenum">
              <a:rPr lang="en-US"/>
              <a:pPr>
                <a:defRPr/>
              </a:pPr>
              <a:t>‹#›</a:t>
            </a:fld>
            <a:endParaRPr lang="en-US" dirty="0"/>
          </a:p>
        </p:txBody>
      </p:sp>
    </p:spTree>
    <p:extLst>
      <p:ext uri="{BB962C8B-B14F-4D97-AF65-F5344CB8AC3E}">
        <p14:creationId xmlns:p14="http://schemas.microsoft.com/office/powerpoint/2010/main" val="244542495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6"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4"/>
          <p:cNvSpPr>
            <a:spLocks noGrp="1" noChangeArrowheads="1"/>
          </p:cNvSpPr>
          <p:nvPr>
            <p:ph type="sldNum" sz="quarter" idx="12"/>
          </p:nvPr>
        </p:nvSpPr>
        <p:spPr/>
        <p:txBody>
          <a:bodyPr/>
          <a:lstStyle>
            <a:lvl1pPr>
              <a:defRPr>
                <a:solidFill>
                  <a:srgbClr val="000000"/>
                </a:solidFill>
              </a:defRPr>
            </a:lvl1pPr>
          </a:lstStyle>
          <a:p>
            <a:pPr>
              <a:defRPr/>
            </a:pPr>
            <a:fld id="{A4B38755-574B-435A-9AAE-FA5AACCC7558}" type="slidenum">
              <a:rPr lang="en-US"/>
              <a:pPr>
                <a:defRPr/>
              </a:pPr>
              <a:t>‹#›</a:t>
            </a:fld>
            <a:endParaRPr lang="en-US" dirty="0"/>
          </a:p>
        </p:txBody>
      </p:sp>
    </p:spTree>
    <p:extLst>
      <p:ext uri="{BB962C8B-B14F-4D97-AF65-F5344CB8AC3E}">
        <p14:creationId xmlns:p14="http://schemas.microsoft.com/office/powerpoint/2010/main" val="142062583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202FC0BE-C9F0-4DEB-B5A1-7373DF96E8A4}" type="slidenum">
              <a:rPr lang="en-US"/>
              <a:pPr>
                <a:defRPr/>
              </a:pPr>
              <a:t>‹#›</a:t>
            </a:fld>
            <a:endParaRPr lang="en-US" dirty="0"/>
          </a:p>
        </p:txBody>
      </p:sp>
    </p:spTree>
    <p:extLst>
      <p:ext uri="{BB962C8B-B14F-4D97-AF65-F5344CB8AC3E}">
        <p14:creationId xmlns:p14="http://schemas.microsoft.com/office/powerpoint/2010/main" val="289552460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395124FB-F8B2-4316-A324-75E61FC0CFAC}" type="slidenum">
              <a:rPr lang="en-US"/>
              <a:pPr>
                <a:defRPr/>
              </a:pPr>
              <a:t>‹#›</a:t>
            </a:fld>
            <a:endParaRPr lang="en-US" dirty="0"/>
          </a:p>
        </p:txBody>
      </p:sp>
    </p:spTree>
    <p:extLst>
      <p:ext uri="{BB962C8B-B14F-4D97-AF65-F5344CB8AC3E}">
        <p14:creationId xmlns:p14="http://schemas.microsoft.com/office/powerpoint/2010/main" val="369577384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4" name="Image 1" descr="Fo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57313" y="349250"/>
            <a:ext cx="5956300"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NTSOG_LOGO_0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56038" y="6149975"/>
            <a:ext cx="10001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p:nvPr userDrawn="1"/>
        </p:nvSpPr>
        <p:spPr>
          <a:xfrm>
            <a:off x="4071938" y="6559550"/>
            <a:ext cx="857250"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re 1"/>
          <p:cNvSpPr>
            <a:spLocks noGrp="1"/>
          </p:cNvSpPr>
          <p:nvPr>
            <p:ph type="title"/>
          </p:nvPr>
        </p:nvSpPr>
        <p:spPr>
          <a:xfrm>
            <a:off x="457200" y="417514"/>
            <a:ext cx="8229600" cy="868346"/>
          </a:xfrm>
          <a:prstGeom prst="rect">
            <a:avLst/>
          </a:prstGeom>
        </p:spPr>
        <p:txBody>
          <a:bodyPr>
            <a:noAutofit/>
          </a:bodyPr>
          <a:lstStyle>
            <a:lvl1pPr>
              <a:defRPr sz="3200" b="1" baseline="0">
                <a:solidFill>
                  <a:srgbClr val="2A3F82"/>
                </a:solidFill>
                <a:latin typeface="Calibri" pitchFamily="34" charset="0"/>
                <a:cs typeface="Arial" pitchFamily="34" charset="0"/>
              </a:defRPr>
            </a:lvl1pPr>
          </a:lstStyle>
          <a:p>
            <a:r>
              <a:rPr lang="fr-FR" dirty="0"/>
              <a:t>Cliquez pour modifier le style du titre</a:t>
            </a:r>
            <a:endParaRPr lang="fr-BE" dirty="0"/>
          </a:p>
        </p:txBody>
      </p:sp>
      <p:sp>
        <p:nvSpPr>
          <p:cNvPr id="8" name="Espace réservé du contenu 7"/>
          <p:cNvSpPr>
            <a:spLocks noGrp="1"/>
          </p:cNvSpPr>
          <p:nvPr>
            <p:ph sz="quarter" idx="11"/>
          </p:nvPr>
        </p:nvSpPr>
        <p:spPr>
          <a:xfrm>
            <a:off x="500063" y="1500174"/>
            <a:ext cx="8143903" cy="4500595"/>
          </a:xfrm>
          <a:prstGeom prst="rect">
            <a:avLst/>
          </a:prstGeom>
        </p:spPr>
        <p:txBody>
          <a:bodyPr/>
          <a:lstStyle>
            <a:lvl1pPr>
              <a:buNone/>
              <a:defRPr lang="fr-BE" sz="2200" smtClean="0">
                <a:solidFill>
                  <a:schemeClr val="tx1"/>
                </a:solidFill>
                <a:ea typeface="ＭＳ Ｐゴシック"/>
              </a:defRPr>
            </a:lvl1pPr>
            <a:lvl2pPr>
              <a:buNone/>
              <a:defRPr lang="fr-BE" sz="2000" smtClean="0">
                <a:solidFill>
                  <a:schemeClr val="tx1"/>
                </a:solidFill>
                <a:ea typeface="ＭＳ Ｐゴシック"/>
              </a:defRPr>
            </a:lvl2pPr>
            <a:lvl3pPr>
              <a:buFont typeface="Courier New" pitchFamily="49" charset="0"/>
              <a:buNone/>
              <a:defRPr lang="fr-BE" dirty="0" smtClean="0">
                <a:solidFill>
                  <a:schemeClr val="tx1"/>
                </a:solidFill>
                <a:ea typeface="ＭＳ Ｐゴシック"/>
              </a:defRPr>
            </a:lvl3pPr>
            <a:lvl4pPr>
              <a:defRPr sz="1800">
                <a:solidFill>
                  <a:srgbClr val="666666"/>
                </a:solidFill>
                <a:latin typeface="Arial" pitchFamily="34" charset="0"/>
                <a:cs typeface="Arial" pitchFamily="34" charset="0"/>
              </a:defRPr>
            </a:lvl4pPr>
            <a:lvl5pPr>
              <a:defRPr sz="1800">
                <a:solidFill>
                  <a:srgbClr val="666666"/>
                </a:solidFill>
                <a:latin typeface="Arial" pitchFamily="34" charset="0"/>
                <a:cs typeface="Arial" pitchFamily="34" charset="0"/>
              </a:defRPr>
            </a:lvl5pPr>
          </a:lstStyle>
          <a:p>
            <a:pPr lvl="0"/>
            <a:r>
              <a:rPr lang="de-DE" dirty="0"/>
              <a:t>Click to edit Master text styles</a:t>
            </a:r>
          </a:p>
          <a:p>
            <a:pPr lvl="1"/>
            <a:r>
              <a:rPr lang="de-DE" dirty="0"/>
              <a:t>Second level</a:t>
            </a:r>
          </a:p>
          <a:p>
            <a:pPr lvl="2"/>
            <a:r>
              <a:rPr lang="de-DE" dirty="0"/>
              <a:t>Third level</a:t>
            </a:r>
          </a:p>
          <a:p>
            <a:pPr lvl="3"/>
            <a:r>
              <a:rPr lang="de-DE" dirty="0"/>
              <a:t>Fourth level</a:t>
            </a:r>
          </a:p>
          <a:p>
            <a:pPr lvl="4"/>
            <a:r>
              <a:rPr lang="de-DE" dirty="0"/>
              <a:t>Fifth level</a:t>
            </a:r>
            <a:endParaRPr lang="fr-BE" dirty="0"/>
          </a:p>
        </p:txBody>
      </p:sp>
      <p:sp>
        <p:nvSpPr>
          <p:cNvPr id="7" name="Espace réservé du numéro de diapositive 5"/>
          <p:cNvSpPr>
            <a:spLocks noGrp="1"/>
          </p:cNvSpPr>
          <p:nvPr>
            <p:ph type="sldNum" sz="quarter" idx="12"/>
          </p:nvPr>
        </p:nvSpPr>
        <p:spPr>
          <a:xfrm>
            <a:off x="6553200" y="6356350"/>
            <a:ext cx="2133600" cy="365125"/>
          </a:xfrm>
        </p:spPr>
        <p:txBody>
          <a:bodyPr/>
          <a:lstStyle>
            <a:lvl1pPr>
              <a:defRPr sz="1200">
                <a:solidFill>
                  <a:srgbClr val="666666"/>
                </a:solidFill>
                <a:latin typeface="Calibri" pitchFamily="34" charset="0"/>
                <a:cs typeface="Arial" pitchFamily="34" charset="0"/>
              </a:defRPr>
            </a:lvl1pPr>
          </a:lstStyle>
          <a:p>
            <a:pPr>
              <a:defRPr/>
            </a:pPr>
            <a:fld id="{7E8851CE-2A4F-4D05-8C01-7AF9739FDC6D}" type="slidenum">
              <a:rPr lang="fr-BE"/>
              <a:pPr>
                <a:defRPr/>
              </a:pPr>
              <a:t>‹#›</a:t>
            </a:fld>
            <a:endParaRPr lang="fr-BE" dirty="0"/>
          </a:p>
        </p:txBody>
      </p:sp>
    </p:spTree>
    <p:extLst>
      <p:ext uri="{BB962C8B-B14F-4D97-AF65-F5344CB8AC3E}">
        <p14:creationId xmlns:p14="http://schemas.microsoft.com/office/powerpoint/2010/main" val="406322754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14875" y="1485900"/>
            <a:ext cx="396875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14875" y="3886200"/>
            <a:ext cx="396875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p:txBody>
          <a:bodyPr/>
          <a:lstStyle>
            <a:lvl1pPr>
              <a:defRPr>
                <a:solidFill>
                  <a:srgbClr val="000000"/>
                </a:solidFill>
                <a:latin typeface="Arial" charset="0"/>
                <a:ea typeface="ＭＳ Ｐゴシック" pitchFamily="48" charset="-128"/>
              </a:defRPr>
            </a:lvl1pPr>
          </a:lstStyle>
          <a:p>
            <a:pPr>
              <a:defRPr/>
            </a:pPr>
            <a:endParaRPr lang="en-US" dirty="0"/>
          </a:p>
        </p:txBody>
      </p:sp>
      <p:sp>
        <p:nvSpPr>
          <p:cNvPr id="7" name="Footer Placeholder 6"/>
          <p:cNvSpPr>
            <a:spLocks noGrp="1"/>
          </p:cNvSpPr>
          <p:nvPr>
            <p:ph type="ftr" sz="quarter" idx="11"/>
          </p:nvPr>
        </p:nvSpPr>
        <p:spPr/>
        <p:txBody>
          <a:bodyPr/>
          <a:lstStyle>
            <a:lvl1pPr>
              <a:defRPr>
                <a:solidFill>
                  <a:srgbClr val="000000"/>
                </a:solidFill>
              </a:defRPr>
            </a:lvl1pPr>
          </a:lstStyle>
          <a:p>
            <a:pPr>
              <a:defRPr/>
            </a:pPr>
            <a:endParaRPr lang="en-US" dirty="0"/>
          </a:p>
        </p:txBody>
      </p:sp>
      <p:sp>
        <p:nvSpPr>
          <p:cNvPr id="8" name="Slide Number Placeholder 7"/>
          <p:cNvSpPr>
            <a:spLocks noGrp="1"/>
          </p:cNvSpPr>
          <p:nvPr>
            <p:ph type="sldNum" sz="quarter" idx="12"/>
          </p:nvPr>
        </p:nvSpPr>
        <p:spPr/>
        <p:txBody>
          <a:bodyPr/>
          <a:lstStyle>
            <a:lvl1pPr>
              <a:defRPr>
                <a:solidFill>
                  <a:srgbClr val="000000"/>
                </a:solidFill>
              </a:defRPr>
            </a:lvl1pPr>
          </a:lstStyle>
          <a:p>
            <a:pPr>
              <a:defRPr/>
            </a:pPr>
            <a:fld id="{31BBCBD0-4A7C-4F45-BD3D-9ADE234A33F8}" type="slidenum">
              <a:rPr lang="en-US"/>
              <a:pPr>
                <a:defRPr/>
              </a:pPr>
              <a:t>‹#›</a:t>
            </a:fld>
            <a:endParaRPr lang="en-US" dirty="0"/>
          </a:p>
        </p:txBody>
      </p:sp>
    </p:spTree>
    <p:extLst>
      <p:ext uri="{BB962C8B-B14F-4D97-AF65-F5344CB8AC3E}">
        <p14:creationId xmlns:p14="http://schemas.microsoft.com/office/powerpoint/2010/main" val="8733578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Table Placeholder 2"/>
          <p:cNvSpPr>
            <a:spLocks noGrp="1"/>
          </p:cNvSpPr>
          <p:nvPr>
            <p:ph type="tbl" idx="1"/>
          </p:nvPr>
        </p:nvSpPr>
        <p:spPr>
          <a:xfrm>
            <a:off x="593725" y="1485900"/>
            <a:ext cx="8089900" cy="4648200"/>
          </a:xfrm>
        </p:spPr>
        <p:txBody>
          <a:bodyPr/>
          <a:lstStyle/>
          <a:p>
            <a:pPr lvl="0"/>
            <a:endParaRPr lang="en-US" noProof="0" dirty="0"/>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C6E65575-B950-481D-A1C5-F59812C79C7E}" type="slidenum">
              <a:rPr lang="en-US"/>
              <a:pPr>
                <a:defRPr/>
              </a:pPr>
              <a:t>‹#›</a:t>
            </a:fld>
            <a:endParaRPr lang="en-US" dirty="0"/>
          </a:p>
        </p:txBody>
      </p:sp>
    </p:spTree>
    <p:extLst>
      <p:ext uri="{BB962C8B-B14F-4D97-AF65-F5344CB8AC3E}">
        <p14:creationId xmlns:p14="http://schemas.microsoft.com/office/powerpoint/2010/main" val="332949236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281604" name="Rectangle 4"/>
          <p:cNvSpPr>
            <a:spLocks noGrp="1" noChangeArrowheads="1"/>
          </p:cNvSpPr>
          <p:nvPr>
            <p:ph type="subTitle" sz="quarter" idx="1"/>
          </p:nvPr>
        </p:nvSpPr>
        <p:spPr>
          <a:xfrm>
            <a:off x="571500" y="2882900"/>
            <a:ext cx="8043863" cy="503238"/>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417573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62512CF8-1F93-4728-8A34-42628EAAD2D0}" type="slidenum">
              <a:rPr lang="en-US"/>
              <a:pPr>
                <a:defRPr/>
              </a:pPr>
              <a:t>‹#›</a:t>
            </a:fld>
            <a:endParaRPr lang="en-US" dirty="0"/>
          </a:p>
        </p:txBody>
      </p:sp>
    </p:spTree>
    <p:extLst>
      <p:ext uri="{BB962C8B-B14F-4D97-AF65-F5344CB8AC3E}">
        <p14:creationId xmlns:p14="http://schemas.microsoft.com/office/powerpoint/2010/main" val="183243475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266047832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368260137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169670200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359946743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213157034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211615421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423379245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291877231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211245323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3861652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33FAA308-4934-44E9-B12D-BDF9B4C2429C}" type="slidenum">
              <a:rPr lang="en-US"/>
              <a:pPr>
                <a:defRPr/>
              </a:pPr>
              <a:t>‹#›</a:t>
            </a:fld>
            <a:endParaRPr lang="en-US" dirty="0"/>
          </a:p>
        </p:txBody>
      </p:sp>
    </p:spTree>
    <p:extLst>
      <p:ext uri="{BB962C8B-B14F-4D97-AF65-F5344CB8AC3E}">
        <p14:creationId xmlns:p14="http://schemas.microsoft.com/office/powerpoint/2010/main" val="30465379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47607690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9" descr="NG logo small.ai"/>
          <p:cNvPicPr>
            <a:picLocks noChangeAspect="1"/>
          </p:cNvPicPr>
          <p:nvPr/>
        </p:nvPicPr>
        <p:blipFill>
          <a:blip r:embed="rId2">
            <a:extLst>
              <a:ext uri="{28A0092B-C50C-407E-A947-70E740481C1C}">
                <a14:useLocalDpi xmlns:a14="http://schemas.microsoft.com/office/drawing/2010/main" val="0"/>
              </a:ext>
            </a:extLst>
          </a:blip>
          <a:srcRect b="30646"/>
          <a:stretch>
            <a:fillRect/>
          </a:stretch>
        </p:blipFill>
        <p:spPr bwMode="auto">
          <a:xfrm>
            <a:off x="6656388" y="265113"/>
            <a:ext cx="2171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459"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03460"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73564356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4DF38441-0541-4F3B-B0D1-D9BFE7027674}" type="slidenum">
              <a:rPr lang="en-US"/>
              <a:pPr>
                <a:defRPr/>
              </a:pPr>
              <a:t>‹#›</a:t>
            </a:fld>
            <a:endParaRPr lang="en-US" dirty="0"/>
          </a:p>
        </p:txBody>
      </p:sp>
    </p:spTree>
    <p:extLst>
      <p:ext uri="{BB962C8B-B14F-4D97-AF65-F5344CB8AC3E}">
        <p14:creationId xmlns:p14="http://schemas.microsoft.com/office/powerpoint/2010/main" val="316872181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224EFCC8-B00F-4274-A29A-9A7DB1083DFC}" type="slidenum">
              <a:rPr lang="en-US"/>
              <a:pPr>
                <a:defRPr/>
              </a:pPr>
              <a:t>‹#›</a:t>
            </a:fld>
            <a:endParaRPr lang="en-US" dirty="0"/>
          </a:p>
        </p:txBody>
      </p:sp>
    </p:spTree>
    <p:extLst>
      <p:ext uri="{BB962C8B-B14F-4D97-AF65-F5344CB8AC3E}">
        <p14:creationId xmlns:p14="http://schemas.microsoft.com/office/powerpoint/2010/main" val="6087072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E1118DAE-BE71-406E-B968-F9378E68EFEB}" type="slidenum">
              <a:rPr lang="en-US"/>
              <a:pPr>
                <a:defRPr/>
              </a:pPr>
              <a:t>‹#›</a:t>
            </a:fld>
            <a:endParaRPr lang="en-US" dirty="0"/>
          </a:p>
        </p:txBody>
      </p:sp>
    </p:spTree>
    <p:extLst>
      <p:ext uri="{BB962C8B-B14F-4D97-AF65-F5344CB8AC3E}">
        <p14:creationId xmlns:p14="http://schemas.microsoft.com/office/powerpoint/2010/main" val="407624532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a:defRPr sz="2800"/>
            </a:lvl1pPr>
          </a:lstStyle>
          <a:p>
            <a:pPr>
              <a:defRPr/>
            </a:pPr>
            <a:endParaRPr lang="en-US" dirty="0"/>
          </a:p>
        </p:txBody>
      </p:sp>
      <p:sp>
        <p:nvSpPr>
          <p:cNvPr id="8"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9"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810238CF-F4A3-4599-AEDE-D211EA7C6AF9}" type="slidenum">
              <a:rPr lang="en-US"/>
              <a:pPr>
                <a:defRPr/>
              </a:pPr>
              <a:t>‹#›</a:t>
            </a:fld>
            <a:endParaRPr lang="en-US" dirty="0"/>
          </a:p>
        </p:txBody>
      </p:sp>
    </p:spTree>
    <p:extLst>
      <p:ext uri="{BB962C8B-B14F-4D97-AF65-F5344CB8AC3E}">
        <p14:creationId xmlns:p14="http://schemas.microsoft.com/office/powerpoint/2010/main" val="159314470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a:defRPr sz="2800"/>
            </a:lvl1pPr>
          </a:lstStyle>
          <a:p>
            <a:pPr>
              <a:defRPr/>
            </a:pPr>
            <a:endParaRPr lang="en-US" dirty="0"/>
          </a:p>
        </p:txBody>
      </p:sp>
      <p:sp>
        <p:nvSpPr>
          <p:cNvPr id="4"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5"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8398B16B-B2CC-43E4-B995-FF6D84B4B949}" type="slidenum">
              <a:rPr lang="en-US"/>
              <a:pPr>
                <a:defRPr/>
              </a:pPr>
              <a:t>‹#›</a:t>
            </a:fld>
            <a:endParaRPr lang="en-US" dirty="0"/>
          </a:p>
        </p:txBody>
      </p:sp>
    </p:spTree>
    <p:extLst>
      <p:ext uri="{BB962C8B-B14F-4D97-AF65-F5344CB8AC3E}">
        <p14:creationId xmlns:p14="http://schemas.microsoft.com/office/powerpoint/2010/main" val="28964243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sz="2800"/>
            </a:lvl1pPr>
          </a:lstStyle>
          <a:p>
            <a:pPr>
              <a:defRPr/>
            </a:pPr>
            <a:endParaRPr lang="en-US" dirty="0"/>
          </a:p>
        </p:txBody>
      </p:sp>
      <p:sp>
        <p:nvSpPr>
          <p:cNvPr id="3"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4"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97352764-1DC4-47BC-A47E-4576D52901C5}" type="slidenum">
              <a:rPr lang="en-US"/>
              <a:pPr>
                <a:defRPr/>
              </a:pPr>
              <a:t>‹#›</a:t>
            </a:fld>
            <a:endParaRPr lang="en-US" dirty="0"/>
          </a:p>
        </p:txBody>
      </p:sp>
    </p:spTree>
    <p:extLst>
      <p:ext uri="{BB962C8B-B14F-4D97-AF65-F5344CB8AC3E}">
        <p14:creationId xmlns:p14="http://schemas.microsoft.com/office/powerpoint/2010/main" val="99072981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54A24BA0-6EB9-4A1B-8BE0-19E0B4EDD879}" type="slidenum">
              <a:rPr lang="en-US"/>
              <a:pPr>
                <a:defRPr/>
              </a:pPr>
              <a:t>‹#›</a:t>
            </a:fld>
            <a:endParaRPr lang="en-US" dirty="0"/>
          </a:p>
        </p:txBody>
      </p:sp>
    </p:spTree>
    <p:extLst>
      <p:ext uri="{BB962C8B-B14F-4D97-AF65-F5344CB8AC3E}">
        <p14:creationId xmlns:p14="http://schemas.microsoft.com/office/powerpoint/2010/main" val="285709626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19E64334-EF50-4D5A-AE51-B9B76D2BA7F2}" type="slidenum">
              <a:rPr lang="en-US"/>
              <a:pPr>
                <a:defRPr/>
              </a:pPr>
              <a:t>‹#›</a:t>
            </a:fld>
            <a:endParaRPr lang="en-US" dirty="0"/>
          </a:p>
        </p:txBody>
      </p:sp>
    </p:spTree>
    <p:extLst>
      <p:ext uri="{BB962C8B-B14F-4D97-AF65-F5344CB8AC3E}">
        <p14:creationId xmlns:p14="http://schemas.microsoft.com/office/powerpoint/2010/main" val="2856367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20DC55D4-69A5-416B-9D19-D826A0A69BFD}" type="slidenum">
              <a:rPr lang="en-US"/>
              <a:pPr>
                <a:defRPr/>
              </a:pPr>
              <a:t>‹#›</a:t>
            </a:fld>
            <a:endParaRPr lang="en-US" dirty="0"/>
          </a:p>
        </p:txBody>
      </p:sp>
    </p:spTree>
    <p:extLst>
      <p:ext uri="{BB962C8B-B14F-4D97-AF65-F5344CB8AC3E}">
        <p14:creationId xmlns:p14="http://schemas.microsoft.com/office/powerpoint/2010/main" val="398649710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96FEA00C-58C9-4DBC-8DCF-ACB9E857F911}" type="slidenum">
              <a:rPr lang="en-US"/>
              <a:pPr>
                <a:defRPr/>
              </a:pPr>
              <a:t>‹#›</a:t>
            </a:fld>
            <a:endParaRPr lang="en-US" dirty="0"/>
          </a:p>
        </p:txBody>
      </p:sp>
    </p:spTree>
    <p:extLst>
      <p:ext uri="{BB962C8B-B14F-4D97-AF65-F5344CB8AC3E}">
        <p14:creationId xmlns:p14="http://schemas.microsoft.com/office/powerpoint/2010/main" val="47247154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5025"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16199AE2-EC40-4D18-87C6-7AA95EA556F4}" type="slidenum">
              <a:rPr lang="en-US"/>
              <a:pPr>
                <a:defRPr/>
              </a:pPr>
              <a:t>‹#›</a:t>
            </a:fld>
            <a:endParaRPr lang="en-US" dirty="0"/>
          </a:p>
        </p:txBody>
      </p:sp>
    </p:spTree>
    <p:extLst>
      <p:ext uri="{BB962C8B-B14F-4D97-AF65-F5344CB8AC3E}">
        <p14:creationId xmlns:p14="http://schemas.microsoft.com/office/powerpoint/2010/main" val="228797986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CF9FB4FE-CBA4-4781-95D2-64E225BBB4D9}" type="slidenum">
              <a:rPr lang="en-US"/>
              <a:pPr>
                <a:defRPr/>
              </a:pPr>
              <a:t>‹#›</a:t>
            </a:fld>
            <a:endParaRPr lang="en-US" dirty="0"/>
          </a:p>
        </p:txBody>
      </p:sp>
    </p:spTree>
    <p:extLst>
      <p:ext uri="{BB962C8B-B14F-4D97-AF65-F5344CB8AC3E}">
        <p14:creationId xmlns:p14="http://schemas.microsoft.com/office/powerpoint/2010/main" val="92632838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dirty="0"/>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3A317A95-B510-4EE4-8749-61D38EE86409}" type="slidenum">
              <a:rPr lang="en-US"/>
              <a:pPr>
                <a:defRPr/>
              </a:pPr>
              <a:t>‹#›</a:t>
            </a:fld>
            <a:endParaRPr lang="en-US" dirty="0"/>
          </a:p>
        </p:txBody>
      </p:sp>
    </p:spTree>
    <p:extLst>
      <p:ext uri="{BB962C8B-B14F-4D97-AF65-F5344CB8AC3E}">
        <p14:creationId xmlns:p14="http://schemas.microsoft.com/office/powerpoint/2010/main" val="100126181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p:spPr>
        <p:txBody>
          <a:bodyPr/>
          <a:lstStyle/>
          <a:p>
            <a:pPr>
              <a:defRPr/>
            </a:pPr>
            <a:endParaRPr lang="en-GB" sz="1000" dirty="0"/>
          </a:p>
        </p:txBody>
      </p:sp>
      <p:pic>
        <p:nvPicPr>
          <p:cNvPr id="5" name="Picture 7" descr="National_Grid_logo_blue"/>
          <p:cNvPicPr>
            <a:picLocks noChangeAspect="1" noChangeArrowheads="1"/>
          </p:cNvPicPr>
          <p:nvPr userDrawn="1"/>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101379"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101380"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93555021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5510EC2E-B299-4A2A-8619-E9E16568E6C8}" type="slidenum">
              <a:rPr lang="en-US"/>
              <a:pPr>
                <a:defRPr/>
              </a:pPr>
              <a:t>‹#›</a:t>
            </a:fld>
            <a:endParaRPr lang="en-US" dirty="0"/>
          </a:p>
        </p:txBody>
      </p:sp>
    </p:spTree>
    <p:extLst>
      <p:ext uri="{BB962C8B-B14F-4D97-AF65-F5344CB8AC3E}">
        <p14:creationId xmlns:p14="http://schemas.microsoft.com/office/powerpoint/2010/main" val="328350897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AA5D1291-9997-41E1-A26C-1774F5D7DE7D}" type="slidenum">
              <a:rPr lang="en-US"/>
              <a:pPr>
                <a:defRPr/>
              </a:pPr>
              <a:t>‹#›</a:t>
            </a:fld>
            <a:endParaRPr lang="en-US" dirty="0"/>
          </a:p>
        </p:txBody>
      </p:sp>
    </p:spTree>
    <p:extLst>
      <p:ext uri="{BB962C8B-B14F-4D97-AF65-F5344CB8AC3E}">
        <p14:creationId xmlns:p14="http://schemas.microsoft.com/office/powerpoint/2010/main" val="411235474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D9FEAEE9-A029-4F4E-BE82-289D31D6307B}" type="slidenum">
              <a:rPr lang="en-US"/>
              <a:pPr>
                <a:defRPr/>
              </a:pPr>
              <a:t>‹#›</a:t>
            </a:fld>
            <a:endParaRPr lang="en-US" dirty="0"/>
          </a:p>
        </p:txBody>
      </p:sp>
    </p:spTree>
    <p:extLst>
      <p:ext uri="{BB962C8B-B14F-4D97-AF65-F5344CB8AC3E}">
        <p14:creationId xmlns:p14="http://schemas.microsoft.com/office/powerpoint/2010/main" val="334035475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90AEBF9B-09E0-4362-980A-17559C65C224}" type="slidenum">
              <a:rPr lang="en-US"/>
              <a:pPr>
                <a:defRPr/>
              </a:pPr>
              <a:t>‹#›</a:t>
            </a:fld>
            <a:endParaRPr lang="en-US" dirty="0"/>
          </a:p>
        </p:txBody>
      </p:sp>
    </p:spTree>
    <p:extLst>
      <p:ext uri="{BB962C8B-B14F-4D97-AF65-F5344CB8AC3E}">
        <p14:creationId xmlns:p14="http://schemas.microsoft.com/office/powerpoint/2010/main" val="252738608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9565DC1C-B07E-4BBD-9D8E-1389A2DAF075}" type="slidenum">
              <a:rPr lang="en-US"/>
              <a:pPr>
                <a:defRPr/>
              </a:pPr>
              <a:t>‹#›</a:t>
            </a:fld>
            <a:endParaRPr lang="en-US" dirty="0"/>
          </a:p>
        </p:txBody>
      </p:sp>
    </p:spTree>
    <p:extLst>
      <p:ext uri="{BB962C8B-B14F-4D97-AF65-F5344CB8AC3E}">
        <p14:creationId xmlns:p14="http://schemas.microsoft.com/office/powerpoint/2010/main" val="41644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23E9A8-3249-4637-829B-3BE784828B3D}" type="slidenum">
              <a:rPr lang="en-US"/>
              <a:pPr>
                <a:defRPr/>
              </a:pPr>
              <a:t>‹#›</a:t>
            </a:fld>
            <a:endParaRPr lang="en-US" dirty="0"/>
          </a:p>
        </p:txBody>
      </p:sp>
    </p:spTree>
    <p:extLst>
      <p:ext uri="{BB962C8B-B14F-4D97-AF65-F5344CB8AC3E}">
        <p14:creationId xmlns:p14="http://schemas.microsoft.com/office/powerpoint/2010/main" val="4255735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69DD8876-9DE4-4F64-92AF-36C74B45627B}" type="slidenum">
              <a:rPr lang="en-US"/>
              <a:pPr>
                <a:defRPr/>
              </a:pPr>
              <a:t>‹#›</a:t>
            </a:fld>
            <a:endParaRPr lang="en-US" dirty="0"/>
          </a:p>
        </p:txBody>
      </p:sp>
    </p:spTree>
    <p:extLst>
      <p:ext uri="{BB962C8B-B14F-4D97-AF65-F5344CB8AC3E}">
        <p14:creationId xmlns:p14="http://schemas.microsoft.com/office/powerpoint/2010/main" val="42925633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343EFE14-F874-44E0-84DE-FF0E42EB44BE}" type="slidenum">
              <a:rPr lang="en-US"/>
              <a:pPr>
                <a:defRPr/>
              </a:pPr>
              <a:t>‹#›</a:t>
            </a:fld>
            <a:endParaRPr lang="en-US" dirty="0"/>
          </a:p>
        </p:txBody>
      </p:sp>
    </p:spTree>
    <p:extLst>
      <p:ext uri="{BB962C8B-B14F-4D97-AF65-F5344CB8AC3E}">
        <p14:creationId xmlns:p14="http://schemas.microsoft.com/office/powerpoint/2010/main" val="298730629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FC465608-E66E-4DDE-BBB0-5B2CE84BA626}" type="slidenum">
              <a:rPr lang="en-US"/>
              <a:pPr>
                <a:defRPr/>
              </a:pPr>
              <a:t>‹#›</a:t>
            </a:fld>
            <a:endParaRPr lang="en-US" dirty="0"/>
          </a:p>
        </p:txBody>
      </p:sp>
    </p:spTree>
    <p:extLst>
      <p:ext uri="{BB962C8B-B14F-4D97-AF65-F5344CB8AC3E}">
        <p14:creationId xmlns:p14="http://schemas.microsoft.com/office/powerpoint/2010/main" val="113063354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1D37919B-A78A-41F3-AECB-AA58EF4C6D7B}" type="slidenum">
              <a:rPr lang="en-US"/>
              <a:pPr>
                <a:defRPr/>
              </a:pPr>
              <a:t>‹#›</a:t>
            </a:fld>
            <a:endParaRPr lang="en-US" dirty="0"/>
          </a:p>
        </p:txBody>
      </p:sp>
    </p:spTree>
    <p:extLst>
      <p:ext uri="{BB962C8B-B14F-4D97-AF65-F5344CB8AC3E}">
        <p14:creationId xmlns:p14="http://schemas.microsoft.com/office/powerpoint/2010/main" val="317577843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C019DC9D-BE10-4A2F-A66B-26354F20BCF7}" type="slidenum">
              <a:rPr lang="en-US"/>
              <a:pPr>
                <a:defRPr/>
              </a:pPr>
              <a:t>‹#›</a:t>
            </a:fld>
            <a:endParaRPr lang="en-US" dirty="0"/>
          </a:p>
        </p:txBody>
      </p:sp>
    </p:spTree>
    <p:extLst>
      <p:ext uri="{BB962C8B-B14F-4D97-AF65-F5344CB8AC3E}">
        <p14:creationId xmlns:p14="http://schemas.microsoft.com/office/powerpoint/2010/main" val="299494342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C09B5F7E-25B4-4636-AD60-974A811D6AD1}" type="slidenum">
              <a:rPr lang="en-US"/>
              <a:pPr>
                <a:defRPr/>
              </a:pPr>
              <a:t>‹#›</a:t>
            </a:fld>
            <a:endParaRPr lang="en-US" dirty="0"/>
          </a:p>
        </p:txBody>
      </p:sp>
    </p:spTree>
    <p:extLst>
      <p:ext uri="{BB962C8B-B14F-4D97-AF65-F5344CB8AC3E}">
        <p14:creationId xmlns:p14="http://schemas.microsoft.com/office/powerpoint/2010/main" val="133493321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lIns="91429" tIns="45715" rIns="91429" bIns="45715"/>
          <a:lstStyle/>
          <a:p>
            <a:pPr>
              <a:defRPr/>
            </a:pPr>
            <a:endParaRPr lang="en-GB" sz="1800" b="0" dirty="0">
              <a:solidFill>
                <a:srgbClr val="000000"/>
              </a:solidFill>
              <a:ea typeface="ＭＳ Ｐゴシック"/>
            </a:endParaRPr>
          </a:p>
        </p:txBody>
      </p:sp>
      <p:pic>
        <p:nvPicPr>
          <p:cNvPr id="5" name="Picture 11" descr="european-union-flag"/>
          <p:cNvPicPr>
            <a:picLocks noChangeAspect="1" noChangeArrowheads="1"/>
          </p:cNvPicPr>
          <p:nvPr userDrawn="1"/>
        </p:nvPicPr>
        <p:blipFill>
          <a:blip r:embed="rId2"/>
          <a:srcRect t="16216" r="69298" b="30630"/>
          <a:stretch>
            <a:fillRect/>
          </a:stretch>
        </p:blipFill>
        <p:spPr bwMode="auto">
          <a:xfrm>
            <a:off x="782638" y="2662238"/>
            <a:ext cx="2316162" cy="2247900"/>
          </a:xfrm>
          <a:prstGeom prst="rect">
            <a:avLst/>
          </a:prstGeom>
          <a:noFill/>
          <a:ln w="9525">
            <a:noFill/>
            <a:miter lim="800000"/>
            <a:headEnd/>
            <a:tailEnd/>
          </a:ln>
        </p:spPr>
      </p:pic>
      <p:pic>
        <p:nvPicPr>
          <p:cNvPr id="6" name="Picture 12" descr="european-union-flag"/>
          <p:cNvPicPr>
            <a:picLocks noChangeAspect="1" noChangeArrowheads="1"/>
          </p:cNvPicPr>
          <p:nvPr userDrawn="1"/>
        </p:nvPicPr>
        <p:blipFill>
          <a:blip r:embed="rId2"/>
          <a:srcRect l="68372" t="16216" b="30630"/>
          <a:stretch>
            <a:fillRect/>
          </a:stretch>
        </p:blipFill>
        <p:spPr bwMode="auto">
          <a:xfrm>
            <a:off x="6134100" y="2662238"/>
            <a:ext cx="2386013" cy="2247900"/>
          </a:xfrm>
          <a:prstGeom prst="rect">
            <a:avLst/>
          </a:prstGeom>
          <a:noFill/>
          <a:ln w="9525">
            <a:noFill/>
            <a:miter lim="800000"/>
            <a:headEnd/>
            <a:tailEnd/>
          </a:ln>
        </p:spPr>
      </p:pic>
      <p:pic>
        <p:nvPicPr>
          <p:cNvPr id="7" name="Picture 13" descr="european-union-flag"/>
          <p:cNvPicPr>
            <a:picLocks noChangeAspect="1" noChangeArrowheads="1"/>
          </p:cNvPicPr>
          <p:nvPr userDrawn="1"/>
        </p:nvPicPr>
        <p:blipFill>
          <a:blip r:embed="rId2"/>
          <a:srcRect l="33292" t="16216" r="33649" b="30630"/>
          <a:stretch>
            <a:fillRect/>
          </a:stretch>
        </p:blipFill>
        <p:spPr bwMode="auto">
          <a:xfrm>
            <a:off x="3370263" y="2662238"/>
            <a:ext cx="2493962" cy="2247900"/>
          </a:xfrm>
          <a:prstGeom prst="rect">
            <a:avLst/>
          </a:prstGeom>
          <a:noFill/>
          <a:ln w="9525">
            <a:noFill/>
            <a:miter lim="800000"/>
            <a:headEnd/>
            <a:tailEnd/>
          </a:ln>
        </p:spPr>
      </p:pic>
      <p:pic>
        <p:nvPicPr>
          <p:cNvPr id="8" name="Picture 4" descr="NG logo small.ai"/>
          <p:cNvPicPr>
            <a:picLocks noChangeAspect="1"/>
          </p:cNvPicPr>
          <p:nvPr userDrawn="1"/>
        </p:nvPicPr>
        <p:blipFill>
          <a:blip r:embed="rId3"/>
          <a:srcRect b="31451"/>
          <a:stretch>
            <a:fillRect/>
          </a:stretch>
        </p:blipFill>
        <p:spPr bwMode="auto">
          <a:xfrm>
            <a:off x="6656388" y="265113"/>
            <a:ext cx="2171700" cy="539750"/>
          </a:xfrm>
          <a:prstGeom prst="rect">
            <a:avLst/>
          </a:prstGeom>
          <a:noFill/>
          <a:ln w="9525">
            <a:noFill/>
            <a:miter lim="800000"/>
            <a:headEnd/>
            <a:tailEnd/>
          </a:ln>
        </p:spPr>
      </p:pic>
      <p:sp>
        <p:nvSpPr>
          <p:cNvPr id="403459" name="Rectangle 3"/>
          <p:cNvSpPr>
            <a:spLocks noGrp="1" noChangeArrowheads="1"/>
          </p:cNvSpPr>
          <p:nvPr>
            <p:ph type="ctrTitle" sz="quarter"/>
          </p:nvPr>
        </p:nvSpPr>
        <p:spPr>
          <a:xfrm>
            <a:off x="593726" y="1279526"/>
            <a:ext cx="8043863" cy="521021"/>
          </a:xfrm>
          <a:extLst/>
        </p:spPr>
        <p:txBody>
          <a:bodyPr anchor="ctr"/>
          <a:lstStyle>
            <a:lvl1pPr>
              <a:defRPr/>
            </a:lvl1pPr>
          </a:lstStyle>
          <a:p>
            <a:pPr lvl="0"/>
            <a:r>
              <a:rPr lang="en-US" noProof="0"/>
              <a:t>Click to edit Master title style</a:t>
            </a:r>
          </a:p>
        </p:txBody>
      </p:sp>
      <p:sp>
        <p:nvSpPr>
          <p:cNvPr id="403460" name="Rectangle 4"/>
          <p:cNvSpPr>
            <a:spLocks noGrp="1" noChangeArrowheads="1"/>
          </p:cNvSpPr>
          <p:nvPr>
            <p:ph type="subTitle" sz="quarter" idx="1"/>
          </p:nvPr>
        </p:nvSpPr>
        <p:spPr>
          <a:xfrm>
            <a:off x="571501" y="5164139"/>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85152207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164E0273-3A1D-49F3-8724-071584149347}" type="slidenum">
              <a:rPr lang="en-US"/>
              <a:pPr>
                <a:defRPr/>
              </a:pPr>
              <a:t>‹#›</a:t>
            </a:fld>
            <a:endParaRPr lang="en-US" dirty="0"/>
          </a:p>
        </p:txBody>
      </p:sp>
    </p:spTree>
    <p:extLst>
      <p:ext uri="{BB962C8B-B14F-4D97-AF65-F5344CB8AC3E}">
        <p14:creationId xmlns:p14="http://schemas.microsoft.com/office/powerpoint/2010/main" val="418001475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45" indent="0">
              <a:buNone/>
              <a:defRPr sz="1800"/>
            </a:lvl2pPr>
            <a:lvl3pPr marL="914290" indent="0">
              <a:buNone/>
              <a:defRPr sz="1600"/>
            </a:lvl3pPr>
            <a:lvl4pPr marL="1371435" indent="0">
              <a:buNone/>
              <a:defRPr sz="1400"/>
            </a:lvl4pPr>
            <a:lvl5pPr marL="1828581" indent="0">
              <a:buNone/>
              <a:defRPr sz="1400"/>
            </a:lvl5pPr>
            <a:lvl6pPr marL="2285726" indent="0">
              <a:buNone/>
              <a:defRPr sz="1400"/>
            </a:lvl6pPr>
            <a:lvl7pPr marL="2742871" indent="0">
              <a:buNone/>
              <a:defRPr sz="1400"/>
            </a:lvl7pPr>
            <a:lvl8pPr marL="3200016" indent="0">
              <a:buNone/>
              <a:defRPr sz="1400"/>
            </a:lvl8pPr>
            <a:lvl9pPr marL="3657161"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B824C214-4F61-48CE-BA43-6B7D7C682A25}" type="slidenum">
              <a:rPr lang="en-US"/>
              <a:pPr>
                <a:defRPr/>
              </a:pPr>
              <a:t>‹#›</a:t>
            </a:fld>
            <a:endParaRPr lang="en-US" dirty="0"/>
          </a:p>
        </p:txBody>
      </p:sp>
    </p:spTree>
    <p:extLst>
      <p:ext uri="{BB962C8B-B14F-4D97-AF65-F5344CB8AC3E}">
        <p14:creationId xmlns:p14="http://schemas.microsoft.com/office/powerpoint/2010/main" val="106915444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C643B4D4-DFF9-42D1-9B48-D41B6D9AB2B8}" type="slidenum">
              <a:rPr lang="en-US"/>
              <a:pPr>
                <a:defRPr/>
              </a:pPr>
              <a:t>‹#›</a:t>
            </a:fld>
            <a:endParaRPr lang="en-US" dirty="0"/>
          </a:p>
        </p:txBody>
      </p:sp>
    </p:spTree>
    <p:extLst>
      <p:ext uri="{BB962C8B-B14F-4D97-AF65-F5344CB8AC3E}">
        <p14:creationId xmlns:p14="http://schemas.microsoft.com/office/powerpoint/2010/main" val="123265796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02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A1C2E6D7-312C-47F0-957E-D81947D25201}" type="slidenum">
              <a:rPr lang="en-US"/>
              <a:pPr>
                <a:defRPr/>
              </a:pPr>
              <a:t>‹#›</a:t>
            </a:fld>
            <a:endParaRPr lang="en-US" dirty="0"/>
          </a:p>
        </p:txBody>
      </p:sp>
    </p:spTree>
    <p:extLst>
      <p:ext uri="{BB962C8B-B14F-4D97-AF65-F5344CB8AC3E}">
        <p14:creationId xmlns:p14="http://schemas.microsoft.com/office/powerpoint/2010/main" val="3593410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790D19D6-764E-4635-9568-110D6659C01E}" type="slidenum">
              <a:rPr lang="en-US"/>
              <a:pPr>
                <a:defRPr/>
              </a:pPr>
              <a:t>‹#›</a:t>
            </a:fld>
            <a:endParaRPr lang="en-US" dirty="0"/>
          </a:p>
        </p:txBody>
      </p:sp>
    </p:spTree>
    <p:extLst>
      <p:ext uri="{BB962C8B-B14F-4D97-AF65-F5344CB8AC3E}">
        <p14:creationId xmlns:p14="http://schemas.microsoft.com/office/powerpoint/2010/main" val="325722702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6AE060B9-4715-4CD4-8A36-0735398F24BC}" type="slidenum">
              <a:rPr lang="en-US"/>
              <a:pPr>
                <a:defRPr/>
              </a:pPr>
              <a:t>‹#›</a:t>
            </a:fld>
            <a:endParaRPr lang="en-US" dirty="0"/>
          </a:p>
        </p:txBody>
      </p:sp>
    </p:spTree>
    <p:extLst>
      <p:ext uri="{BB962C8B-B14F-4D97-AF65-F5344CB8AC3E}">
        <p14:creationId xmlns:p14="http://schemas.microsoft.com/office/powerpoint/2010/main" val="146175081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607F7B13-11E9-4CC4-8BDE-1DCEE44239A0}" type="slidenum">
              <a:rPr lang="en-US"/>
              <a:pPr>
                <a:defRPr/>
              </a:pPr>
              <a:t>‹#›</a:t>
            </a:fld>
            <a:endParaRPr lang="en-US" dirty="0"/>
          </a:p>
        </p:txBody>
      </p:sp>
    </p:spTree>
    <p:extLst>
      <p:ext uri="{BB962C8B-B14F-4D97-AF65-F5344CB8AC3E}">
        <p14:creationId xmlns:p14="http://schemas.microsoft.com/office/powerpoint/2010/main" val="398640773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707886"/>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0C9211C2-B1F0-431C-965C-8F938F2BE26E}" type="slidenum">
              <a:rPr lang="en-US"/>
              <a:pPr>
                <a:defRPr/>
              </a:pPr>
              <a:t>‹#›</a:t>
            </a:fld>
            <a:endParaRPr lang="en-US" dirty="0"/>
          </a:p>
        </p:txBody>
      </p:sp>
    </p:spTree>
    <p:extLst>
      <p:ext uri="{BB962C8B-B14F-4D97-AF65-F5344CB8AC3E}">
        <p14:creationId xmlns:p14="http://schemas.microsoft.com/office/powerpoint/2010/main" val="297680351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400109"/>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DDD2F246-25F4-430E-B522-37B9A9037CD2}" type="slidenum">
              <a:rPr lang="en-US"/>
              <a:pPr>
                <a:defRPr/>
              </a:pPr>
              <a:t>‹#›</a:t>
            </a:fld>
            <a:endParaRPr lang="en-US" dirty="0"/>
          </a:p>
        </p:txBody>
      </p:sp>
    </p:spTree>
    <p:extLst>
      <p:ext uri="{BB962C8B-B14F-4D97-AF65-F5344CB8AC3E}">
        <p14:creationId xmlns:p14="http://schemas.microsoft.com/office/powerpoint/2010/main" val="37039381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9195E78B-AEC8-4F3F-99CE-258C9084AD58}" type="slidenum">
              <a:rPr lang="en-US"/>
              <a:pPr>
                <a:defRPr/>
              </a:pPr>
              <a:t>‹#›</a:t>
            </a:fld>
            <a:endParaRPr lang="en-US" dirty="0"/>
          </a:p>
        </p:txBody>
      </p:sp>
    </p:spTree>
    <p:extLst>
      <p:ext uri="{BB962C8B-B14F-4D97-AF65-F5344CB8AC3E}">
        <p14:creationId xmlns:p14="http://schemas.microsoft.com/office/powerpoint/2010/main" val="383346697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68097" y="762000"/>
            <a:ext cx="615531"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6" y="762000"/>
            <a:ext cx="5915025"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875F615B-8CFB-4BC2-8F26-9A623CF37FEF}" type="slidenum">
              <a:rPr lang="en-US"/>
              <a:pPr>
                <a:defRPr/>
              </a:pPr>
              <a:t>‹#›</a:t>
            </a:fld>
            <a:endParaRPr lang="en-US" dirty="0"/>
          </a:p>
        </p:txBody>
      </p:sp>
    </p:spTree>
    <p:extLst>
      <p:ext uri="{BB962C8B-B14F-4D97-AF65-F5344CB8AC3E}">
        <p14:creationId xmlns:p14="http://schemas.microsoft.com/office/powerpoint/2010/main" val="91661096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6" y="762001"/>
            <a:ext cx="6149975" cy="519113"/>
          </a:xfrm>
        </p:spPr>
        <p:txBody>
          <a:bodyPr/>
          <a:lstStyle/>
          <a:p>
            <a:r>
              <a:rPr lang="en-US"/>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8A57CA99-5447-4A60-8527-C83DE8AB6C08}" type="slidenum">
              <a:rPr lang="en-US"/>
              <a:pPr>
                <a:defRPr/>
              </a:pPr>
              <a:t>‹#›</a:t>
            </a:fld>
            <a:endParaRPr lang="en-US" dirty="0"/>
          </a:p>
        </p:txBody>
      </p:sp>
    </p:spTree>
    <p:extLst>
      <p:ext uri="{BB962C8B-B14F-4D97-AF65-F5344CB8AC3E}">
        <p14:creationId xmlns:p14="http://schemas.microsoft.com/office/powerpoint/2010/main" val="312674578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5" name="Picture 44"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alt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altLang="en-US" noProof="0"/>
              <a:t> </a:t>
            </a:r>
          </a:p>
        </p:txBody>
      </p:sp>
    </p:spTree>
    <p:extLst>
      <p:ext uri="{BB962C8B-B14F-4D97-AF65-F5344CB8AC3E}">
        <p14:creationId xmlns:p14="http://schemas.microsoft.com/office/powerpoint/2010/main" val="35804169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A2FA24A-FA2D-493F-B40C-DED2DF432EBC}" type="slidenum">
              <a:rPr lang="en-US" altLang="en-US"/>
              <a:pPr>
                <a:defRPr/>
              </a:pPr>
              <a:t>‹#›</a:t>
            </a:fld>
            <a:endParaRPr lang="en-US" altLang="en-US"/>
          </a:p>
        </p:txBody>
      </p:sp>
    </p:spTree>
    <p:extLst>
      <p:ext uri="{BB962C8B-B14F-4D97-AF65-F5344CB8AC3E}">
        <p14:creationId xmlns:p14="http://schemas.microsoft.com/office/powerpoint/2010/main" val="19136724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AF0C23-A92B-4036-A1F4-8B92433A0CA6}" type="slidenum">
              <a:rPr lang="en-US" altLang="en-US"/>
              <a:pPr>
                <a:defRPr/>
              </a:pPr>
              <a:t>‹#›</a:t>
            </a:fld>
            <a:endParaRPr lang="en-US" altLang="en-US"/>
          </a:p>
        </p:txBody>
      </p:sp>
    </p:spTree>
    <p:extLst>
      <p:ext uri="{BB962C8B-B14F-4D97-AF65-F5344CB8AC3E}">
        <p14:creationId xmlns:p14="http://schemas.microsoft.com/office/powerpoint/2010/main" val="3945209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D8EE058C-1371-481A-B23B-B392CFE785D6}" type="slidenum">
              <a:rPr lang="en-US"/>
              <a:pPr>
                <a:defRPr/>
              </a:pPr>
              <a:t>‹#›</a:t>
            </a:fld>
            <a:endParaRPr lang="en-US" dirty="0"/>
          </a:p>
        </p:txBody>
      </p:sp>
    </p:spTree>
    <p:extLst>
      <p:ext uri="{BB962C8B-B14F-4D97-AF65-F5344CB8AC3E}">
        <p14:creationId xmlns:p14="http://schemas.microsoft.com/office/powerpoint/2010/main" val="25889674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902914-CCC3-448D-9871-073A09722FDA}" type="slidenum">
              <a:rPr lang="en-US" altLang="en-US"/>
              <a:pPr>
                <a:defRPr/>
              </a:pPr>
              <a:t>‹#›</a:t>
            </a:fld>
            <a:endParaRPr lang="en-US" altLang="en-US"/>
          </a:p>
        </p:txBody>
      </p:sp>
    </p:spTree>
    <p:extLst>
      <p:ext uri="{BB962C8B-B14F-4D97-AF65-F5344CB8AC3E}">
        <p14:creationId xmlns:p14="http://schemas.microsoft.com/office/powerpoint/2010/main" val="414717812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2B31510-46F3-4190-8E7A-A8754E2C02D1}" type="slidenum">
              <a:rPr lang="en-US" altLang="en-US"/>
              <a:pPr>
                <a:defRPr/>
              </a:pPr>
              <a:t>‹#›</a:t>
            </a:fld>
            <a:endParaRPr lang="en-US" altLang="en-US"/>
          </a:p>
        </p:txBody>
      </p:sp>
    </p:spTree>
    <p:extLst>
      <p:ext uri="{BB962C8B-B14F-4D97-AF65-F5344CB8AC3E}">
        <p14:creationId xmlns:p14="http://schemas.microsoft.com/office/powerpoint/2010/main" val="367808238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D67ABE9-3439-4EE5-9A5E-23B04FD9F284}" type="slidenum">
              <a:rPr lang="en-US" altLang="en-US"/>
              <a:pPr>
                <a:defRPr/>
              </a:pPr>
              <a:t>‹#›</a:t>
            </a:fld>
            <a:endParaRPr lang="en-US" altLang="en-US"/>
          </a:p>
        </p:txBody>
      </p:sp>
    </p:spTree>
    <p:extLst>
      <p:ext uri="{BB962C8B-B14F-4D97-AF65-F5344CB8AC3E}">
        <p14:creationId xmlns:p14="http://schemas.microsoft.com/office/powerpoint/2010/main" val="55858401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D897E35-9BB8-41BD-BB65-FE1CCD8DF619}" type="slidenum">
              <a:rPr lang="en-US" altLang="en-US"/>
              <a:pPr>
                <a:defRPr/>
              </a:pPr>
              <a:t>‹#›</a:t>
            </a:fld>
            <a:endParaRPr lang="en-US" altLang="en-US"/>
          </a:p>
        </p:txBody>
      </p:sp>
    </p:spTree>
    <p:extLst>
      <p:ext uri="{BB962C8B-B14F-4D97-AF65-F5344CB8AC3E}">
        <p14:creationId xmlns:p14="http://schemas.microsoft.com/office/powerpoint/2010/main" val="272130058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737AEAB-7388-4D81-9886-C52802ABD83A}" type="slidenum">
              <a:rPr lang="en-US" altLang="en-US"/>
              <a:pPr>
                <a:defRPr/>
              </a:pPr>
              <a:t>‹#›</a:t>
            </a:fld>
            <a:endParaRPr lang="en-US" altLang="en-US"/>
          </a:p>
        </p:txBody>
      </p:sp>
    </p:spTree>
    <p:extLst>
      <p:ext uri="{BB962C8B-B14F-4D97-AF65-F5344CB8AC3E}">
        <p14:creationId xmlns:p14="http://schemas.microsoft.com/office/powerpoint/2010/main" val="168123976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D80D951-40C0-4264-8CB1-18AD40AFB9D4}" type="slidenum">
              <a:rPr lang="en-US" altLang="en-US"/>
              <a:pPr>
                <a:defRPr/>
              </a:pPr>
              <a:t>‹#›</a:t>
            </a:fld>
            <a:endParaRPr lang="en-US" altLang="en-US"/>
          </a:p>
        </p:txBody>
      </p:sp>
    </p:spTree>
    <p:extLst>
      <p:ext uri="{BB962C8B-B14F-4D97-AF65-F5344CB8AC3E}">
        <p14:creationId xmlns:p14="http://schemas.microsoft.com/office/powerpoint/2010/main" val="221096361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3652437-1443-45A8-8892-AB58F2D312D8}" type="slidenum">
              <a:rPr lang="en-US" altLang="en-US"/>
              <a:pPr>
                <a:defRPr/>
              </a:pPr>
              <a:t>‹#›</a:t>
            </a:fld>
            <a:endParaRPr lang="en-US" altLang="en-US"/>
          </a:p>
        </p:txBody>
      </p:sp>
    </p:spTree>
    <p:extLst>
      <p:ext uri="{BB962C8B-B14F-4D97-AF65-F5344CB8AC3E}">
        <p14:creationId xmlns:p14="http://schemas.microsoft.com/office/powerpoint/2010/main" val="410399841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A4F7101-BF13-4E41-B7D0-9B4679FE9660}" type="slidenum">
              <a:rPr lang="en-US" altLang="en-US"/>
              <a:pPr>
                <a:defRPr/>
              </a:pPr>
              <a:t>‹#›</a:t>
            </a:fld>
            <a:endParaRPr lang="en-US" altLang="en-US"/>
          </a:p>
        </p:txBody>
      </p:sp>
    </p:spTree>
    <p:extLst>
      <p:ext uri="{BB962C8B-B14F-4D97-AF65-F5344CB8AC3E}">
        <p14:creationId xmlns:p14="http://schemas.microsoft.com/office/powerpoint/2010/main" val="1875369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9CBF8C6-ACC5-4698-A5CF-C832944B4C72}" type="slidenum">
              <a:rPr lang="en-US"/>
              <a:pPr>
                <a:defRPr/>
              </a:pPr>
              <a:t>‹#›</a:t>
            </a:fld>
            <a:endParaRPr lang="en-US" dirty="0"/>
          </a:p>
        </p:txBody>
      </p:sp>
    </p:spTree>
    <p:extLst>
      <p:ext uri="{BB962C8B-B14F-4D97-AF65-F5344CB8AC3E}">
        <p14:creationId xmlns:p14="http://schemas.microsoft.com/office/powerpoint/2010/main" val="4013266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24B2FD6-BFCE-410C-A763-685E82B2E559}" type="slidenum">
              <a:rPr lang="en-US"/>
              <a:pPr>
                <a:defRPr/>
              </a:pPr>
              <a:t>‹#›</a:t>
            </a:fld>
            <a:endParaRPr lang="en-US" dirty="0"/>
          </a:p>
        </p:txBody>
      </p:sp>
    </p:spTree>
    <p:extLst>
      <p:ext uri="{BB962C8B-B14F-4D97-AF65-F5344CB8AC3E}">
        <p14:creationId xmlns:p14="http://schemas.microsoft.com/office/powerpoint/2010/main" val="1289892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10"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2"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3"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4"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5"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6"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0964"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56540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E7176AA8-6972-4538-8859-4A0F0A0BCC4E}" type="slidenum">
              <a:rPr lang="en-US"/>
              <a:pPr>
                <a:defRPr/>
              </a:pPr>
              <a:t>‹#›</a:t>
            </a:fld>
            <a:endParaRPr lang="en-US" dirty="0"/>
          </a:p>
        </p:txBody>
      </p:sp>
    </p:spTree>
    <p:extLst>
      <p:ext uri="{BB962C8B-B14F-4D97-AF65-F5344CB8AC3E}">
        <p14:creationId xmlns:p14="http://schemas.microsoft.com/office/powerpoint/2010/main" val="3938764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4BCEB4FC-DAD2-49A6-A3DC-EFD9E709B0C4}" type="slidenum">
              <a:rPr lang="en-US"/>
              <a:pPr>
                <a:defRPr/>
              </a:pPr>
              <a:t>‹#›</a:t>
            </a:fld>
            <a:endParaRPr lang="en-US" dirty="0"/>
          </a:p>
        </p:txBody>
      </p:sp>
    </p:spTree>
    <p:extLst>
      <p:ext uri="{BB962C8B-B14F-4D97-AF65-F5344CB8AC3E}">
        <p14:creationId xmlns:p14="http://schemas.microsoft.com/office/powerpoint/2010/main" val="2692229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9CC75AAB-A8BE-45A8-8710-9D78E8C3387B}" type="slidenum">
              <a:rPr lang="en-US"/>
              <a:pPr>
                <a:defRPr/>
              </a:pPr>
              <a:t>‹#›</a:t>
            </a:fld>
            <a:endParaRPr lang="en-US" dirty="0"/>
          </a:p>
        </p:txBody>
      </p:sp>
    </p:spTree>
    <p:extLst>
      <p:ext uri="{BB962C8B-B14F-4D97-AF65-F5344CB8AC3E}">
        <p14:creationId xmlns:p14="http://schemas.microsoft.com/office/powerpoint/2010/main" val="2566904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008D5669-5561-4A66-A82F-E6CB9BEF1507}" type="slidenum">
              <a:rPr lang="en-US"/>
              <a:pPr>
                <a:defRPr/>
              </a:pPr>
              <a:t>‹#›</a:t>
            </a:fld>
            <a:endParaRPr lang="en-US" dirty="0"/>
          </a:p>
        </p:txBody>
      </p:sp>
    </p:spTree>
    <p:extLst>
      <p:ext uri="{BB962C8B-B14F-4D97-AF65-F5344CB8AC3E}">
        <p14:creationId xmlns:p14="http://schemas.microsoft.com/office/powerpoint/2010/main" val="343384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0068EAF-CBBA-4945-90B2-B598132EF05D}" type="slidenum">
              <a:rPr lang="en-US"/>
              <a:pPr>
                <a:defRPr/>
              </a:pPr>
              <a:t>‹#›</a:t>
            </a:fld>
            <a:endParaRPr lang="en-US" dirty="0"/>
          </a:p>
        </p:txBody>
      </p:sp>
    </p:spTree>
    <p:extLst>
      <p:ext uri="{BB962C8B-B14F-4D97-AF65-F5344CB8AC3E}">
        <p14:creationId xmlns:p14="http://schemas.microsoft.com/office/powerpoint/2010/main" val="2877903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B3E1DA6D-3781-41D3-9BA7-C9146943B344}" type="slidenum">
              <a:rPr lang="en-US"/>
              <a:pPr>
                <a:defRPr/>
              </a:pPr>
              <a:t>‹#›</a:t>
            </a:fld>
            <a:endParaRPr lang="en-US" dirty="0"/>
          </a:p>
        </p:txBody>
      </p:sp>
    </p:spTree>
    <p:extLst>
      <p:ext uri="{BB962C8B-B14F-4D97-AF65-F5344CB8AC3E}">
        <p14:creationId xmlns:p14="http://schemas.microsoft.com/office/powerpoint/2010/main" val="2442414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1F21AF14-8B3D-4F82-B1BC-35E8996DF364}" type="slidenum">
              <a:rPr lang="en-US"/>
              <a:pPr>
                <a:defRPr/>
              </a:pPr>
              <a:t>‹#›</a:t>
            </a:fld>
            <a:endParaRPr lang="en-US" dirty="0"/>
          </a:p>
        </p:txBody>
      </p:sp>
    </p:spTree>
    <p:extLst>
      <p:ext uri="{BB962C8B-B14F-4D97-AF65-F5344CB8AC3E}">
        <p14:creationId xmlns:p14="http://schemas.microsoft.com/office/powerpoint/2010/main" val="1383602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1AE46068-797F-43DF-B784-098B31A8C217}" type="slidenum">
              <a:rPr lang="en-US"/>
              <a:pPr>
                <a:defRPr/>
              </a:pPr>
              <a:t>‹#›</a:t>
            </a:fld>
            <a:endParaRPr lang="en-US" dirty="0"/>
          </a:p>
        </p:txBody>
      </p:sp>
    </p:spTree>
    <p:extLst>
      <p:ext uri="{BB962C8B-B14F-4D97-AF65-F5344CB8AC3E}">
        <p14:creationId xmlns:p14="http://schemas.microsoft.com/office/powerpoint/2010/main" val="3192878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17E51A5C-0914-4087-8B66-F867AA51D6B3}" type="slidenum">
              <a:rPr lang="en-US"/>
              <a:pPr>
                <a:defRPr/>
              </a:pPr>
              <a:t>‹#›</a:t>
            </a:fld>
            <a:endParaRPr lang="en-US" dirty="0"/>
          </a:p>
        </p:txBody>
      </p:sp>
    </p:spTree>
    <p:extLst>
      <p:ext uri="{BB962C8B-B14F-4D97-AF65-F5344CB8AC3E}">
        <p14:creationId xmlns:p14="http://schemas.microsoft.com/office/powerpoint/2010/main" val="25891202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32998B1D-49F4-4895-9B21-E6E398723FD1}" type="slidenum">
              <a:rPr lang="en-US"/>
              <a:pPr>
                <a:defRPr/>
              </a:pPr>
              <a:t>‹#›</a:t>
            </a:fld>
            <a:endParaRPr lang="en-US" dirty="0"/>
          </a:p>
        </p:txBody>
      </p:sp>
    </p:spTree>
    <p:extLst>
      <p:ext uri="{BB962C8B-B14F-4D97-AF65-F5344CB8AC3E}">
        <p14:creationId xmlns:p14="http://schemas.microsoft.com/office/powerpoint/2010/main" val="158946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CFFC5954-9BB0-40C4-9889-C4BFF4B3B065}" type="slidenum">
              <a:rPr lang="en-US"/>
              <a:pPr>
                <a:defRPr/>
              </a:pPr>
              <a:t>‹#›</a:t>
            </a:fld>
            <a:endParaRPr lang="en-US" dirty="0"/>
          </a:p>
        </p:txBody>
      </p:sp>
    </p:spTree>
    <p:extLst>
      <p:ext uri="{BB962C8B-B14F-4D97-AF65-F5344CB8AC3E}">
        <p14:creationId xmlns:p14="http://schemas.microsoft.com/office/powerpoint/2010/main" val="35753259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4036"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041448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F3543C1-0B0A-4317-A525-9C69FE50491F}" type="slidenum">
              <a:rPr lang="en-US"/>
              <a:pPr>
                <a:defRPr/>
              </a:pPr>
              <a:t>‹#›</a:t>
            </a:fld>
            <a:endParaRPr lang="en-US" dirty="0"/>
          </a:p>
        </p:txBody>
      </p:sp>
    </p:spTree>
    <p:extLst>
      <p:ext uri="{BB962C8B-B14F-4D97-AF65-F5344CB8AC3E}">
        <p14:creationId xmlns:p14="http://schemas.microsoft.com/office/powerpoint/2010/main" val="3205308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ED347B1-B0D0-4FA4-8CE1-25BA70944FE7}" type="slidenum">
              <a:rPr lang="en-US"/>
              <a:pPr>
                <a:defRPr/>
              </a:pPr>
              <a:t>‹#›</a:t>
            </a:fld>
            <a:endParaRPr lang="en-US" dirty="0"/>
          </a:p>
        </p:txBody>
      </p:sp>
    </p:spTree>
    <p:extLst>
      <p:ext uri="{BB962C8B-B14F-4D97-AF65-F5344CB8AC3E}">
        <p14:creationId xmlns:p14="http://schemas.microsoft.com/office/powerpoint/2010/main" val="1824344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30695F2D-2959-418A-A6B2-F0AC6620BE4F}" type="slidenum">
              <a:rPr lang="en-US"/>
              <a:pPr>
                <a:defRPr/>
              </a:pPr>
              <a:t>‹#›</a:t>
            </a:fld>
            <a:endParaRPr lang="en-US" dirty="0"/>
          </a:p>
        </p:txBody>
      </p:sp>
    </p:spTree>
    <p:extLst>
      <p:ext uri="{BB962C8B-B14F-4D97-AF65-F5344CB8AC3E}">
        <p14:creationId xmlns:p14="http://schemas.microsoft.com/office/powerpoint/2010/main" val="31988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9125B00-7A27-4F57-8C27-40153B8CE507}" type="slidenum">
              <a:rPr lang="en-US"/>
              <a:pPr>
                <a:defRPr/>
              </a:pPr>
              <a:t>‹#›</a:t>
            </a:fld>
            <a:endParaRPr lang="en-US" dirty="0"/>
          </a:p>
        </p:txBody>
      </p:sp>
    </p:spTree>
    <p:extLst>
      <p:ext uri="{BB962C8B-B14F-4D97-AF65-F5344CB8AC3E}">
        <p14:creationId xmlns:p14="http://schemas.microsoft.com/office/powerpoint/2010/main" val="3216268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C0FA7E39-6B03-48DA-9D5B-8B20AE10C090}" type="slidenum">
              <a:rPr lang="en-US"/>
              <a:pPr>
                <a:defRPr/>
              </a:pPr>
              <a:t>‹#›</a:t>
            </a:fld>
            <a:endParaRPr lang="en-US" dirty="0"/>
          </a:p>
        </p:txBody>
      </p:sp>
    </p:spTree>
    <p:extLst>
      <p:ext uri="{BB962C8B-B14F-4D97-AF65-F5344CB8AC3E}">
        <p14:creationId xmlns:p14="http://schemas.microsoft.com/office/powerpoint/2010/main" val="2756433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8BC78193-3207-4776-B041-C9737228270F}" type="slidenum">
              <a:rPr lang="en-US"/>
              <a:pPr>
                <a:defRPr/>
              </a:pPr>
              <a:t>‹#›</a:t>
            </a:fld>
            <a:endParaRPr lang="en-US" dirty="0"/>
          </a:p>
        </p:txBody>
      </p:sp>
    </p:spTree>
    <p:extLst>
      <p:ext uri="{BB962C8B-B14F-4D97-AF65-F5344CB8AC3E}">
        <p14:creationId xmlns:p14="http://schemas.microsoft.com/office/powerpoint/2010/main" val="1871513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4B948179-4442-4C93-AFCE-F01F85AE14A7}" type="slidenum">
              <a:rPr lang="en-US"/>
              <a:pPr>
                <a:defRPr/>
              </a:pPr>
              <a:t>‹#›</a:t>
            </a:fld>
            <a:endParaRPr lang="en-US" dirty="0"/>
          </a:p>
        </p:txBody>
      </p:sp>
    </p:spTree>
    <p:extLst>
      <p:ext uri="{BB962C8B-B14F-4D97-AF65-F5344CB8AC3E}">
        <p14:creationId xmlns:p14="http://schemas.microsoft.com/office/powerpoint/2010/main" val="186504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A781EB30-B008-4F13-96CA-077AB341BB8D}" type="slidenum">
              <a:rPr lang="en-US"/>
              <a:pPr>
                <a:defRPr/>
              </a:pPr>
              <a:t>‹#›</a:t>
            </a:fld>
            <a:endParaRPr lang="en-US" dirty="0"/>
          </a:p>
        </p:txBody>
      </p:sp>
    </p:spTree>
    <p:extLst>
      <p:ext uri="{BB962C8B-B14F-4D97-AF65-F5344CB8AC3E}">
        <p14:creationId xmlns:p14="http://schemas.microsoft.com/office/powerpoint/2010/main" val="276709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48A43E67-150B-4AF3-A241-A4712A61A024}" type="slidenum">
              <a:rPr lang="en-US"/>
              <a:pPr>
                <a:defRPr/>
              </a:pPr>
              <a:t>‹#›</a:t>
            </a:fld>
            <a:endParaRPr lang="en-US" dirty="0"/>
          </a:p>
        </p:txBody>
      </p:sp>
    </p:spTree>
    <p:extLst>
      <p:ext uri="{BB962C8B-B14F-4D97-AF65-F5344CB8AC3E}">
        <p14:creationId xmlns:p14="http://schemas.microsoft.com/office/powerpoint/2010/main" val="3600725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5CD824D-BD59-4685-9F4E-4B92400AAC74}" type="slidenum">
              <a:rPr lang="en-US"/>
              <a:pPr>
                <a:defRPr/>
              </a:pPr>
              <a:t>‹#›</a:t>
            </a:fld>
            <a:endParaRPr lang="en-US" dirty="0"/>
          </a:p>
        </p:txBody>
      </p:sp>
    </p:spTree>
    <p:extLst>
      <p:ext uri="{BB962C8B-B14F-4D97-AF65-F5344CB8AC3E}">
        <p14:creationId xmlns:p14="http://schemas.microsoft.com/office/powerpoint/2010/main" val="2630223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B3E6F8F7-2E1A-4066-BED8-E5504A92AF5A}" type="slidenum">
              <a:rPr lang="en-US"/>
              <a:pPr>
                <a:defRPr/>
              </a:pPr>
              <a:t>‹#›</a:t>
            </a:fld>
            <a:endParaRPr lang="en-US" dirty="0"/>
          </a:p>
        </p:txBody>
      </p:sp>
    </p:spTree>
    <p:extLst>
      <p:ext uri="{BB962C8B-B14F-4D97-AF65-F5344CB8AC3E}">
        <p14:creationId xmlns:p14="http://schemas.microsoft.com/office/powerpoint/2010/main" val="1169074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14875" y="1485900"/>
            <a:ext cx="396875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14875" y="3886200"/>
            <a:ext cx="396875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p:txBody>
          <a:bodyPr/>
          <a:lstStyle>
            <a:lvl1pPr>
              <a:defRPr/>
            </a:lvl1pPr>
          </a:lstStyle>
          <a:p>
            <a:pPr>
              <a:defRPr/>
            </a:pPr>
            <a:endParaRPr lang="en-US" dirty="0"/>
          </a:p>
        </p:txBody>
      </p:sp>
      <p:sp>
        <p:nvSpPr>
          <p:cNvPr id="7" name="Footer Placeholder 6"/>
          <p:cNvSpPr>
            <a:spLocks noGrp="1"/>
          </p:cNvSpPr>
          <p:nvPr>
            <p:ph type="ftr" sz="quarter" idx="11"/>
          </p:nvPr>
        </p:nvSpPr>
        <p:spPr/>
        <p:txBody>
          <a:bodyPr/>
          <a:lstStyle>
            <a:lvl1pPr>
              <a:defRPr/>
            </a:lvl1pPr>
          </a:lstStyle>
          <a:p>
            <a:pPr>
              <a:defRPr/>
            </a:pPr>
            <a:endParaRPr lang="en-US" dirty="0"/>
          </a:p>
        </p:txBody>
      </p:sp>
      <p:sp>
        <p:nvSpPr>
          <p:cNvPr id="8" name="Slide Number Placeholder 7"/>
          <p:cNvSpPr>
            <a:spLocks noGrp="1"/>
          </p:cNvSpPr>
          <p:nvPr>
            <p:ph type="sldNum" sz="quarter" idx="12"/>
          </p:nvPr>
        </p:nvSpPr>
        <p:spPr/>
        <p:txBody>
          <a:bodyPr/>
          <a:lstStyle>
            <a:lvl1pPr>
              <a:defRPr/>
            </a:lvl1pPr>
          </a:lstStyle>
          <a:p>
            <a:pPr>
              <a:defRPr/>
            </a:pPr>
            <a:fld id="{64536F28-E84D-4DB3-AB63-BDC83099DF72}" type="slidenum">
              <a:rPr lang="en-US"/>
              <a:pPr>
                <a:defRPr/>
              </a:pPr>
              <a:t>‹#›</a:t>
            </a:fld>
            <a:endParaRPr lang="en-US" dirty="0"/>
          </a:p>
        </p:txBody>
      </p:sp>
    </p:spTree>
    <p:extLst>
      <p:ext uri="{BB962C8B-B14F-4D97-AF65-F5344CB8AC3E}">
        <p14:creationId xmlns:p14="http://schemas.microsoft.com/office/powerpoint/2010/main" val="2412620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Table Placeholder 2"/>
          <p:cNvSpPr>
            <a:spLocks noGrp="1"/>
          </p:cNvSpPr>
          <p:nvPr>
            <p:ph type="tbl" idx="1"/>
          </p:nvPr>
        </p:nvSpPr>
        <p:spPr>
          <a:xfrm>
            <a:off x="593725" y="1485900"/>
            <a:ext cx="8089900" cy="4648200"/>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C5344EEC-53DA-445C-95DE-501ECADF52D1}" type="slidenum">
              <a:rPr lang="en-US"/>
              <a:pPr>
                <a:defRPr/>
              </a:pPr>
              <a:t>‹#›</a:t>
            </a:fld>
            <a:endParaRPr lang="en-US" dirty="0"/>
          </a:p>
        </p:txBody>
      </p:sp>
    </p:spTree>
    <p:extLst>
      <p:ext uri="{BB962C8B-B14F-4D97-AF65-F5344CB8AC3E}">
        <p14:creationId xmlns:p14="http://schemas.microsoft.com/office/powerpoint/2010/main" val="26236657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10"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7108"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87302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229803D-142D-4FD5-9693-C6C739C36447}" type="slidenum">
              <a:rPr lang="en-US"/>
              <a:pPr>
                <a:defRPr/>
              </a:pPr>
              <a:t>‹#›</a:t>
            </a:fld>
            <a:endParaRPr lang="en-US" dirty="0"/>
          </a:p>
        </p:txBody>
      </p:sp>
    </p:spTree>
    <p:extLst>
      <p:ext uri="{BB962C8B-B14F-4D97-AF65-F5344CB8AC3E}">
        <p14:creationId xmlns:p14="http://schemas.microsoft.com/office/powerpoint/2010/main" val="22993952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DDD6A547-F9DA-4F3B-B6E6-407918B90C68}" type="slidenum">
              <a:rPr lang="en-US"/>
              <a:pPr>
                <a:defRPr/>
              </a:pPr>
              <a:t>‹#›</a:t>
            </a:fld>
            <a:endParaRPr lang="en-US" dirty="0"/>
          </a:p>
        </p:txBody>
      </p:sp>
    </p:spTree>
    <p:extLst>
      <p:ext uri="{BB962C8B-B14F-4D97-AF65-F5344CB8AC3E}">
        <p14:creationId xmlns:p14="http://schemas.microsoft.com/office/powerpoint/2010/main" val="35682695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7E030EF-2894-4ED5-AA82-CECD0C9756B3}" type="slidenum">
              <a:rPr lang="en-US"/>
              <a:pPr>
                <a:defRPr/>
              </a:pPr>
              <a:t>‹#›</a:t>
            </a:fld>
            <a:endParaRPr lang="en-US" dirty="0"/>
          </a:p>
        </p:txBody>
      </p:sp>
    </p:spTree>
    <p:extLst>
      <p:ext uri="{BB962C8B-B14F-4D97-AF65-F5344CB8AC3E}">
        <p14:creationId xmlns:p14="http://schemas.microsoft.com/office/powerpoint/2010/main" val="2864476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CDFADD6D-E447-4F94-9659-DBAC6B9B1B11}" type="slidenum">
              <a:rPr lang="en-US"/>
              <a:pPr>
                <a:defRPr/>
              </a:pPr>
              <a:t>‹#›</a:t>
            </a:fld>
            <a:endParaRPr lang="en-US" dirty="0"/>
          </a:p>
        </p:txBody>
      </p:sp>
    </p:spTree>
    <p:extLst>
      <p:ext uri="{BB962C8B-B14F-4D97-AF65-F5344CB8AC3E}">
        <p14:creationId xmlns:p14="http://schemas.microsoft.com/office/powerpoint/2010/main" val="23229689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33DF3FF6-1D21-48D4-9BE7-5F2C8B83F7BB}" type="slidenum">
              <a:rPr lang="en-US"/>
              <a:pPr>
                <a:defRPr/>
              </a:pPr>
              <a:t>‹#›</a:t>
            </a:fld>
            <a:endParaRPr lang="en-US" dirty="0"/>
          </a:p>
        </p:txBody>
      </p:sp>
    </p:spTree>
    <p:extLst>
      <p:ext uri="{BB962C8B-B14F-4D97-AF65-F5344CB8AC3E}">
        <p14:creationId xmlns:p14="http://schemas.microsoft.com/office/powerpoint/2010/main" val="24381915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D6ED2605-6BE5-476A-A23A-08FEDAA40DC1}" type="slidenum">
              <a:rPr lang="en-US"/>
              <a:pPr>
                <a:defRPr/>
              </a:pPr>
              <a:t>‹#›</a:t>
            </a:fld>
            <a:endParaRPr lang="en-US" dirty="0"/>
          </a:p>
        </p:txBody>
      </p:sp>
    </p:spTree>
    <p:extLst>
      <p:ext uri="{BB962C8B-B14F-4D97-AF65-F5344CB8AC3E}">
        <p14:creationId xmlns:p14="http://schemas.microsoft.com/office/powerpoint/2010/main" val="1287795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88C16D14-ACDE-4881-A779-AA47226FD622}" type="slidenum">
              <a:rPr lang="en-US"/>
              <a:pPr>
                <a:defRPr/>
              </a:pPr>
              <a:t>‹#›</a:t>
            </a:fld>
            <a:endParaRPr lang="en-US" dirty="0"/>
          </a:p>
        </p:txBody>
      </p:sp>
    </p:spTree>
    <p:extLst>
      <p:ext uri="{BB962C8B-B14F-4D97-AF65-F5344CB8AC3E}">
        <p14:creationId xmlns:p14="http://schemas.microsoft.com/office/powerpoint/2010/main" val="3285466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B1A86B0A-9D26-4F0C-923E-5CE88ECA6363}" type="slidenum">
              <a:rPr lang="en-US"/>
              <a:pPr>
                <a:defRPr/>
              </a:pPr>
              <a:t>‹#›</a:t>
            </a:fld>
            <a:endParaRPr lang="en-US" dirty="0"/>
          </a:p>
        </p:txBody>
      </p:sp>
    </p:spTree>
    <p:extLst>
      <p:ext uri="{BB962C8B-B14F-4D97-AF65-F5344CB8AC3E}">
        <p14:creationId xmlns:p14="http://schemas.microsoft.com/office/powerpoint/2010/main" val="19706359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5DDB5E51-E2F6-4A68-8CDD-2417E56B7894}" type="slidenum">
              <a:rPr lang="en-US"/>
              <a:pPr>
                <a:defRPr/>
              </a:pPr>
              <a:t>‹#›</a:t>
            </a:fld>
            <a:endParaRPr lang="en-US" dirty="0"/>
          </a:p>
        </p:txBody>
      </p:sp>
    </p:spTree>
    <p:extLst>
      <p:ext uri="{BB962C8B-B14F-4D97-AF65-F5344CB8AC3E}">
        <p14:creationId xmlns:p14="http://schemas.microsoft.com/office/powerpoint/2010/main" val="2589167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8D2E4F9-ED64-4FA5-8DD5-A67FE0EF3A26}" type="slidenum">
              <a:rPr lang="en-US"/>
              <a:pPr>
                <a:defRPr/>
              </a:pPr>
              <a:t>‹#›</a:t>
            </a:fld>
            <a:endParaRPr lang="en-US" dirty="0"/>
          </a:p>
        </p:txBody>
      </p:sp>
    </p:spTree>
    <p:extLst>
      <p:ext uri="{BB962C8B-B14F-4D97-AF65-F5344CB8AC3E}">
        <p14:creationId xmlns:p14="http://schemas.microsoft.com/office/powerpoint/2010/main" val="37626472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33DCE085-5ED3-48ED-AD72-97202A243A5C}" type="slidenum">
              <a:rPr lang="en-US"/>
              <a:pPr>
                <a:defRPr/>
              </a:pPr>
              <a:t>‹#›</a:t>
            </a:fld>
            <a:endParaRPr lang="en-US" dirty="0"/>
          </a:p>
        </p:txBody>
      </p:sp>
    </p:spTree>
    <p:extLst>
      <p:ext uri="{BB962C8B-B14F-4D97-AF65-F5344CB8AC3E}">
        <p14:creationId xmlns:p14="http://schemas.microsoft.com/office/powerpoint/2010/main" val="101486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3ECBDB4-1C78-461D-B527-3A229F90397F}" type="slidenum">
              <a:rPr lang="en-US"/>
              <a:pPr>
                <a:defRPr/>
              </a:pPr>
              <a:t>‹#›</a:t>
            </a:fld>
            <a:endParaRPr lang="en-US" dirty="0"/>
          </a:p>
        </p:txBody>
      </p:sp>
    </p:spTree>
    <p:extLst>
      <p:ext uri="{BB962C8B-B14F-4D97-AF65-F5344CB8AC3E}">
        <p14:creationId xmlns:p14="http://schemas.microsoft.com/office/powerpoint/2010/main" val="22460148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10"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99332"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957132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3E56C0CF-5F8A-427D-AAB5-3A541807229C}" type="slidenum">
              <a:rPr lang="en-US"/>
              <a:pPr>
                <a:defRPr/>
              </a:pPr>
              <a:t>‹#›</a:t>
            </a:fld>
            <a:endParaRPr lang="en-US" dirty="0"/>
          </a:p>
        </p:txBody>
      </p:sp>
    </p:spTree>
    <p:extLst>
      <p:ext uri="{BB962C8B-B14F-4D97-AF65-F5344CB8AC3E}">
        <p14:creationId xmlns:p14="http://schemas.microsoft.com/office/powerpoint/2010/main" val="3577093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D7B9ABE-ADD0-4823-B097-5FB4E255749C}" type="slidenum">
              <a:rPr lang="en-US"/>
              <a:pPr>
                <a:defRPr/>
              </a:pPr>
              <a:t>‹#›</a:t>
            </a:fld>
            <a:endParaRPr lang="en-US" dirty="0"/>
          </a:p>
        </p:txBody>
      </p:sp>
    </p:spTree>
    <p:extLst>
      <p:ext uri="{BB962C8B-B14F-4D97-AF65-F5344CB8AC3E}">
        <p14:creationId xmlns:p14="http://schemas.microsoft.com/office/powerpoint/2010/main" val="11615490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A9E14745-C383-4C03-92EE-27BEDE00F013}" type="slidenum">
              <a:rPr lang="en-US"/>
              <a:pPr>
                <a:defRPr/>
              </a:pPr>
              <a:t>‹#›</a:t>
            </a:fld>
            <a:endParaRPr lang="en-US" dirty="0"/>
          </a:p>
        </p:txBody>
      </p:sp>
    </p:spTree>
    <p:extLst>
      <p:ext uri="{BB962C8B-B14F-4D97-AF65-F5344CB8AC3E}">
        <p14:creationId xmlns:p14="http://schemas.microsoft.com/office/powerpoint/2010/main" val="32066021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82FA26E9-3473-433C-9B8C-8F3A2A579DD3}" type="slidenum">
              <a:rPr lang="en-US"/>
              <a:pPr>
                <a:defRPr/>
              </a:pPr>
              <a:t>‹#›</a:t>
            </a:fld>
            <a:endParaRPr lang="en-US" dirty="0"/>
          </a:p>
        </p:txBody>
      </p:sp>
    </p:spTree>
    <p:extLst>
      <p:ext uri="{BB962C8B-B14F-4D97-AF65-F5344CB8AC3E}">
        <p14:creationId xmlns:p14="http://schemas.microsoft.com/office/powerpoint/2010/main" val="9825829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ECEDA6C8-F2D8-43B9-9ECB-B3B80DE923AC}" type="slidenum">
              <a:rPr lang="en-US"/>
              <a:pPr>
                <a:defRPr/>
              </a:pPr>
              <a:t>‹#›</a:t>
            </a:fld>
            <a:endParaRPr lang="en-US" dirty="0"/>
          </a:p>
        </p:txBody>
      </p:sp>
    </p:spTree>
    <p:extLst>
      <p:ext uri="{BB962C8B-B14F-4D97-AF65-F5344CB8AC3E}">
        <p14:creationId xmlns:p14="http://schemas.microsoft.com/office/powerpoint/2010/main" val="30988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0D7204D0-9447-4954-ACFD-0FC75E066AB4}" type="slidenum">
              <a:rPr lang="en-US"/>
              <a:pPr>
                <a:defRPr/>
              </a:pPr>
              <a:t>‹#›</a:t>
            </a:fld>
            <a:endParaRPr lang="en-US" dirty="0"/>
          </a:p>
        </p:txBody>
      </p:sp>
    </p:spTree>
    <p:extLst>
      <p:ext uri="{BB962C8B-B14F-4D97-AF65-F5344CB8AC3E}">
        <p14:creationId xmlns:p14="http://schemas.microsoft.com/office/powerpoint/2010/main" val="22466034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FAEE8F5A-B8E1-4217-9EB2-178E3A238E9B}" type="slidenum">
              <a:rPr lang="en-US"/>
              <a:pPr>
                <a:defRPr/>
              </a:pPr>
              <a:t>‹#›</a:t>
            </a:fld>
            <a:endParaRPr lang="en-US" dirty="0"/>
          </a:p>
        </p:txBody>
      </p:sp>
    </p:spTree>
    <p:extLst>
      <p:ext uri="{BB962C8B-B14F-4D97-AF65-F5344CB8AC3E}">
        <p14:creationId xmlns:p14="http://schemas.microsoft.com/office/powerpoint/2010/main" val="9356515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308D2F67-D7EE-4BD8-8C02-AD04466FA4F4}" type="slidenum">
              <a:rPr lang="en-US"/>
              <a:pPr>
                <a:defRPr/>
              </a:pPr>
              <a:t>‹#›</a:t>
            </a:fld>
            <a:endParaRPr lang="en-US" dirty="0"/>
          </a:p>
        </p:txBody>
      </p:sp>
    </p:spTree>
    <p:extLst>
      <p:ext uri="{BB962C8B-B14F-4D97-AF65-F5344CB8AC3E}">
        <p14:creationId xmlns:p14="http://schemas.microsoft.com/office/powerpoint/2010/main" val="22022035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F3C57D0-5BEE-4798-8937-7DB62C96ECCF}" type="slidenum">
              <a:rPr lang="en-US"/>
              <a:pPr>
                <a:defRPr/>
              </a:pPr>
              <a:t>‹#›</a:t>
            </a:fld>
            <a:endParaRPr lang="en-US" dirty="0"/>
          </a:p>
        </p:txBody>
      </p:sp>
    </p:spTree>
    <p:extLst>
      <p:ext uri="{BB962C8B-B14F-4D97-AF65-F5344CB8AC3E}">
        <p14:creationId xmlns:p14="http://schemas.microsoft.com/office/powerpoint/2010/main" val="418740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3F674D-8D10-4670-A8F7-973DE1DB9329}" type="slidenum">
              <a:rPr lang="en-US"/>
              <a:pPr>
                <a:defRPr/>
              </a:pPr>
              <a:t>‹#›</a:t>
            </a:fld>
            <a:endParaRPr lang="en-US" dirty="0"/>
          </a:p>
        </p:txBody>
      </p:sp>
    </p:spTree>
    <p:extLst>
      <p:ext uri="{BB962C8B-B14F-4D97-AF65-F5344CB8AC3E}">
        <p14:creationId xmlns:p14="http://schemas.microsoft.com/office/powerpoint/2010/main" val="10083577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B7B9E30C-1668-440E-8325-205D5EC7B218}" type="slidenum">
              <a:rPr lang="en-US"/>
              <a:pPr>
                <a:defRPr/>
              </a:pPr>
              <a:t>‹#›</a:t>
            </a:fld>
            <a:endParaRPr lang="en-US" dirty="0"/>
          </a:p>
        </p:txBody>
      </p:sp>
    </p:spTree>
    <p:extLst>
      <p:ext uri="{BB962C8B-B14F-4D97-AF65-F5344CB8AC3E}">
        <p14:creationId xmlns:p14="http://schemas.microsoft.com/office/powerpoint/2010/main" val="23765017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512880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2320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942212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8255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9217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39327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9816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52833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40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8ABFF8-5B25-474D-9D9A-4FFB681367B2}" type="slidenum">
              <a:rPr lang="en-US"/>
              <a:pPr>
                <a:defRPr/>
              </a:pPr>
              <a:t>‹#›</a:t>
            </a:fld>
            <a:endParaRPr lang="en-US" dirty="0"/>
          </a:p>
        </p:txBody>
      </p:sp>
    </p:spTree>
    <p:extLst>
      <p:ext uri="{BB962C8B-B14F-4D97-AF65-F5344CB8AC3E}">
        <p14:creationId xmlns:p14="http://schemas.microsoft.com/office/powerpoint/2010/main" val="36274750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28443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81737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5537368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979125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155095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214751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66174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466709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83912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568816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0.xml"/><Relationship Id="rId13" Type="http://schemas.openxmlformats.org/officeDocument/2006/relationships/image" Target="../media/image1.wmf"/><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1.xml"/><Relationship Id="rId13" Type="http://schemas.openxmlformats.org/officeDocument/2006/relationships/image" Target="../media/image1.wmf"/><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slideLayout" Target="../slideLayouts/slideLayout136.xml"/><Relationship Id="rId13" Type="http://schemas.openxmlformats.org/officeDocument/2006/relationships/theme" Target="../theme/theme12.xml"/><Relationship Id="rId14" Type="http://schemas.openxmlformats.org/officeDocument/2006/relationships/image" Target="../media/image1.wmf"/><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7.xml"/><Relationship Id="rId12" Type="http://schemas.openxmlformats.org/officeDocument/2006/relationships/theme" Target="../theme/theme13.xml"/><Relationship Id="rId13" Type="http://schemas.openxmlformats.org/officeDocument/2006/relationships/image" Target="../media/image1.wmf"/><Relationship Id="rId1" Type="http://schemas.openxmlformats.org/officeDocument/2006/relationships/slideLayout" Target="../slideLayouts/slideLayout137.xml"/><Relationship Id="rId2" Type="http://schemas.openxmlformats.org/officeDocument/2006/relationships/slideLayout" Target="../slideLayouts/slideLayout138.xml"/><Relationship Id="rId3" Type="http://schemas.openxmlformats.org/officeDocument/2006/relationships/slideLayout" Target="../slideLayouts/slideLayout139.xml"/><Relationship Id="rId4" Type="http://schemas.openxmlformats.org/officeDocument/2006/relationships/slideLayout" Target="../slideLayouts/slideLayout140.xml"/><Relationship Id="rId5" Type="http://schemas.openxmlformats.org/officeDocument/2006/relationships/slideLayout" Target="../slideLayouts/slideLayout141.xml"/><Relationship Id="rId6" Type="http://schemas.openxmlformats.org/officeDocument/2006/relationships/slideLayout" Target="../slideLayouts/slideLayout142.xml"/><Relationship Id="rId7" Type="http://schemas.openxmlformats.org/officeDocument/2006/relationships/slideLayout" Target="../slideLayouts/slideLayout143.xml"/><Relationship Id="rId8" Type="http://schemas.openxmlformats.org/officeDocument/2006/relationships/slideLayout" Target="../slideLayouts/slideLayout144.xml"/><Relationship Id="rId9" Type="http://schemas.openxmlformats.org/officeDocument/2006/relationships/slideLayout" Target="../slideLayouts/slideLayout145.xml"/><Relationship Id="rId10"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8.xml"/><Relationship Id="rId12" Type="http://schemas.openxmlformats.org/officeDocument/2006/relationships/theme" Target="../theme/theme14.xml"/><Relationship Id="rId13" Type="http://schemas.openxmlformats.org/officeDocument/2006/relationships/image" Target="../media/image2.png"/><Relationship Id="rId1" Type="http://schemas.openxmlformats.org/officeDocument/2006/relationships/slideLayout" Target="../slideLayouts/slideLayout148.xml"/><Relationship Id="rId2" Type="http://schemas.openxmlformats.org/officeDocument/2006/relationships/slideLayout" Target="../slideLayouts/slideLayout149.xml"/><Relationship Id="rId3" Type="http://schemas.openxmlformats.org/officeDocument/2006/relationships/slideLayout" Target="../slideLayouts/slideLayout150.xml"/><Relationship Id="rId4" Type="http://schemas.openxmlformats.org/officeDocument/2006/relationships/slideLayout" Target="../slideLayouts/slideLayout151.xml"/><Relationship Id="rId5" Type="http://schemas.openxmlformats.org/officeDocument/2006/relationships/slideLayout" Target="../slideLayouts/slideLayout152.xml"/><Relationship Id="rId6" Type="http://schemas.openxmlformats.org/officeDocument/2006/relationships/slideLayout" Target="../slideLayouts/slideLayout153.xml"/><Relationship Id="rId7" Type="http://schemas.openxmlformats.org/officeDocument/2006/relationships/slideLayout" Target="../slideLayouts/slideLayout154.xml"/><Relationship Id="rId8" Type="http://schemas.openxmlformats.org/officeDocument/2006/relationships/slideLayout" Target="../slideLayouts/slideLayout155.xml"/><Relationship Id="rId9" Type="http://schemas.openxmlformats.org/officeDocument/2006/relationships/slideLayout" Target="../slideLayouts/slideLayout156.xml"/><Relationship Id="rId10"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9.xml"/><Relationship Id="rId12" Type="http://schemas.openxmlformats.org/officeDocument/2006/relationships/theme" Target="../theme/theme15.xml"/><Relationship Id="rId13" Type="http://schemas.openxmlformats.org/officeDocument/2006/relationships/image" Target="../media/image2.png"/><Relationship Id="rId1" Type="http://schemas.openxmlformats.org/officeDocument/2006/relationships/slideLayout" Target="../slideLayouts/slideLayout159.xml"/><Relationship Id="rId2" Type="http://schemas.openxmlformats.org/officeDocument/2006/relationships/slideLayout" Target="../slideLayouts/slideLayout160.xml"/><Relationship Id="rId3" Type="http://schemas.openxmlformats.org/officeDocument/2006/relationships/slideLayout" Target="../slideLayouts/slideLayout161.xml"/><Relationship Id="rId4" Type="http://schemas.openxmlformats.org/officeDocument/2006/relationships/slideLayout" Target="../slideLayouts/slideLayout162.xml"/><Relationship Id="rId5" Type="http://schemas.openxmlformats.org/officeDocument/2006/relationships/slideLayout" Target="../slideLayouts/slideLayout163.xml"/><Relationship Id="rId6" Type="http://schemas.openxmlformats.org/officeDocument/2006/relationships/slideLayout" Target="../slideLayouts/slideLayout164.xml"/><Relationship Id="rId7" Type="http://schemas.openxmlformats.org/officeDocument/2006/relationships/slideLayout" Target="../slideLayouts/slideLayout165.xml"/><Relationship Id="rId8" Type="http://schemas.openxmlformats.org/officeDocument/2006/relationships/slideLayout" Target="../slideLayouts/slideLayout166.xml"/><Relationship Id="rId9" Type="http://schemas.openxmlformats.org/officeDocument/2006/relationships/slideLayout" Target="../slideLayouts/slideLayout167.xml"/><Relationship Id="rId10"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80.xml"/><Relationship Id="rId12" Type="http://schemas.openxmlformats.org/officeDocument/2006/relationships/slideLayout" Target="../slideLayouts/slideLayout181.xml"/><Relationship Id="rId13" Type="http://schemas.openxmlformats.org/officeDocument/2006/relationships/theme" Target="../theme/theme16.xml"/><Relationship Id="rId14" Type="http://schemas.openxmlformats.org/officeDocument/2006/relationships/image" Target="../media/image1.wmf"/><Relationship Id="rId1" Type="http://schemas.openxmlformats.org/officeDocument/2006/relationships/slideLayout" Target="../slideLayouts/slideLayout170.xml"/><Relationship Id="rId2" Type="http://schemas.openxmlformats.org/officeDocument/2006/relationships/slideLayout" Target="../slideLayouts/slideLayout171.xml"/><Relationship Id="rId3" Type="http://schemas.openxmlformats.org/officeDocument/2006/relationships/slideLayout" Target="../slideLayouts/slideLayout172.xml"/><Relationship Id="rId4" Type="http://schemas.openxmlformats.org/officeDocument/2006/relationships/slideLayout" Target="../slideLayouts/slideLayout173.xml"/><Relationship Id="rId5" Type="http://schemas.openxmlformats.org/officeDocument/2006/relationships/slideLayout" Target="../slideLayouts/slideLayout174.xml"/><Relationship Id="rId6" Type="http://schemas.openxmlformats.org/officeDocument/2006/relationships/slideLayout" Target="../slideLayouts/slideLayout175.xml"/><Relationship Id="rId7" Type="http://schemas.openxmlformats.org/officeDocument/2006/relationships/slideLayout" Target="../slideLayouts/slideLayout176.xml"/><Relationship Id="rId8" Type="http://schemas.openxmlformats.org/officeDocument/2006/relationships/slideLayout" Target="../slideLayouts/slideLayout177.xml"/><Relationship Id="rId9" Type="http://schemas.openxmlformats.org/officeDocument/2006/relationships/slideLayout" Target="../slideLayouts/slideLayout178.xml"/><Relationship Id="rId10"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92.xml"/><Relationship Id="rId12" Type="http://schemas.openxmlformats.org/officeDocument/2006/relationships/theme" Target="../theme/theme17.xml"/><Relationship Id="rId13" Type="http://schemas.openxmlformats.org/officeDocument/2006/relationships/image" Target="../media/image1.wmf"/><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 Id="rId9" Type="http://schemas.openxmlformats.org/officeDocument/2006/relationships/slideLayout" Target="../slideLayouts/slideLayout190.xml"/><Relationship Id="rId10" Type="http://schemas.openxmlformats.org/officeDocument/2006/relationships/slideLayout" Target="../slideLayouts/slideLayout191.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03.xml"/><Relationship Id="rId12" Type="http://schemas.openxmlformats.org/officeDocument/2006/relationships/slideLayout" Target="../slideLayouts/slideLayout204.xml"/><Relationship Id="rId13" Type="http://schemas.openxmlformats.org/officeDocument/2006/relationships/theme" Target="../theme/theme18.xml"/><Relationship Id="rId14" Type="http://schemas.openxmlformats.org/officeDocument/2006/relationships/image" Target="../media/image1.wmf"/><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 Id="rId9" Type="http://schemas.openxmlformats.org/officeDocument/2006/relationships/slideLayout" Target="../slideLayouts/slideLayout201.xml"/><Relationship Id="rId10" Type="http://schemas.openxmlformats.org/officeDocument/2006/relationships/slideLayout" Target="../slideLayouts/slideLayout202.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5.xml"/><Relationship Id="rId12" Type="http://schemas.openxmlformats.org/officeDocument/2006/relationships/slideLayout" Target="../slideLayouts/slideLayout216.xml"/><Relationship Id="rId13" Type="http://schemas.openxmlformats.org/officeDocument/2006/relationships/slideLayout" Target="../slideLayouts/slideLayout217.xml"/><Relationship Id="rId14" Type="http://schemas.openxmlformats.org/officeDocument/2006/relationships/theme" Target="../theme/theme19.xml"/><Relationship Id="rId15" Type="http://schemas.openxmlformats.org/officeDocument/2006/relationships/image" Target="../media/image1.wmf"/><Relationship Id="rId1" Type="http://schemas.openxmlformats.org/officeDocument/2006/relationships/slideLayout" Target="../slideLayouts/slideLayout205.xml"/><Relationship Id="rId2" Type="http://schemas.openxmlformats.org/officeDocument/2006/relationships/slideLayout" Target="../slideLayouts/slideLayout206.xml"/><Relationship Id="rId3" Type="http://schemas.openxmlformats.org/officeDocument/2006/relationships/slideLayout" Target="../slideLayouts/slideLayout207.xml"/><Relationship Id="rId4" Type="http://schemas.openxmlformats.org/officeDocument/2006/relationships/slideLayout" Target="../slideLayouts/slideLayout208.xml"/><Relationship Id="rId5" Type="http://schemas.openxmlformats.org/officeDocument/2006/relationships/slideLayout" Target="../slideLayouts/slideLayout209.xml"/><Relationship Id="rId6" Type="http://schemas.openxmlformats.org/officeDocument/2006/relationships/slideLayout" Target="../slideLayouts/slideLayout210.xml"/><Relationship Id="rId7" Type="http://schemas.openxmlformats.org/officeDocument/2006/relationships/slideLayout" Target="../slideLayouts/slideLayout211.xml"/><Relationship Id="rId8" Type="http://schemas.openxmlformats.org/officeDocument/2006/relationships/slideLayout" Target="../slideLayouts/slideLayout212.xml"/><Relationship Id="rId9" Type="http://schemas.openxmlformats.org/officeDocument/2006/relationships/slideLayout" Target="../slideLayouts/slideLayout213.xml"/><Relationship Id="rId10" Type="http://schemas.openxmlformats.org/officeDocument/2006/relationships/slideLayout" Target="../slideLayouts/slideLayout21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wmf"/><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1" Type="http://schemas.openxmlformats.org/officeDocument/2006/relationships/slideLayout" Target="../slideLayouts/slideLayout218.xml"/><Relationship Id="rId2"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9.xml"/><Relationship Id="rId12" Type="http://schemas.openxmlformats.org/officeDocument/2006/relationships/theme" Target="../theme/theme21.xml"/><Relationship Id="rId13" Type="http://schemas.openxmlformats.org/officeDocument/2006/relationships/image" Target="../media/image3.png"/><Relationship Id="rId1" Type="http://schemas.openxmlformats.org/officeDocument/2006/relationships/slideLayout" Target="../slideLayouts/slideLayout219.xml"/><Relationship Id="rId2" Type="http://schemas.openxmlformats.org/officeDocument/2006/relationships/slideLayout" Target="../slideLayouts/slideLayout220.xml"/><Relationship Id="rId3" Type="http://schemas.openxmlformats.org/officeDocument/2006/relationships/slideLayout" Target="../slideLayouts/slideLayout221.xml"/><Relationship Id="rId4" Type="http://schemas.openxmlformats.org/officeDocument/2006/relationships/slideLayout" Target="../slideLayouts/slideLayout222.xml"/><Relationship Id="rId5" Type="http://schemas.openxmlformats.org/officeDocument/2006/relationships/slideLayout" Target="../slideLayouts/slideLayout223.xml"/><Relationship Id="rId6" Type="http://schemas.openxmlformats.org/officeDocument/2006/relationships/slideLayout" Target="../slideLayouts/slideLayout224.xml"/><Relationship Id="rId7" Type="http://schemas.openxmlformats.org/officeDocument/2006/relationships/slideLayout" Target="../slideLayouts/slideLayout225.xml"/><Relationship Id="rId8" Type="http://schemas.openxmlformats.org/officeDocument/2006/relationships/slideLayout" Target="../slideLayouts/slideLayout226.xml"/><Relationship Id="rId9" Type="http://schemas.openxmlformats.org/officeDocument/2006/relationships/slideLayout" Target="../slideLayouts/slideLayout227.xml"/><Relationship Id="rId10" Type="http://schemas.openxmlformats.org/officeDocument/2006/relationships/slideLayout" Target="../slideLayouts/slideLayout228.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0.xml"/><Relationship Id="rId12" Type="http://schemas.openxmlformats.org/officeDocument/2006/relationships/slideLayout" Target="../slideLayouts/slideLayout241.xml"/><Relationship Id="rId13" Type="http://schemas.openxmlformats.org/officeDocument/2006/relationships/theme" Target="../theme/theme22.xml"/><Relationship Id="rId14" Type="http://schemas.openxmlformats.org/officeDocument/2006/relationships/image" Target="../media/image1.wmf"/><Relationship Id="rId1" Type="http://schemas.openxmlformats.org/officeDocument/2006/relationships/slideLayout" Target="../slideLayouts/slideLayout230.xml"/><Relationship Id="rId2" Type="http://schemas.openxmlformats.org/officeDocument/2006/relationships/slideLayout" Target="../slideLayouts/slideLayout231.xml"/><Relationship Id="rId3" Type="http://schemas.openxmlformats.org/officeDocument/2006/relationships/slideLayout" Target="../slideLayouts/slideLayout232.xml"/><Relationship Id="rId4" Type="http://schemas.openxmlformats.org/officeDocument/2006/relationships/slideLayout" Target="../slideLayouts/slideLayout233.xml"/><Relationship Id="rId5" Type="http://schemas.openxmlformats.org/officeDocument/2006/relationships/slideLayout" Target="../slideLayouts/slideLayout234.xml"/><Relationship Id="rId6" Type="http://schemas.openxmlformats.org/officeDocument/2006/relationships/slideLayout" Target="../slideLayouts/slideLayout235.xml"/><Relationship Id="rId7" Type="http://schemas.openxmlformats.org/officeDocument/2006/relationships/slideLayout" Target="../slideLayouts/slideLayout236.xml"/><Relationship Id="rId8" Type="http://schemas.openxmlformats.org/officeDocument/2006/relationships/slideLayout" Target="../slideLayouts/slideLayout237.xml"/><Relationship Id="rId9" Type="http://schemas.openxmlformats.org/officeDocument/2006/relationships/slideLayout" Target="../slideLayouts/slideLayout238.xml"/><Relationship Id="rId10" Type="http://schemas.openxmlformats.org/officeDocument/2006/relationships/slideLayout" Target="../slideLayouts/slideLayout239.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2.xml"/><Relationship Id="rId12" Type="http://schemas.openxmlformats.org/officeDocument/2006/relationships/slideLayout" Target="../slideLayouts/slideLayout253.xml"/><Relationship Id="rId13" Type="http://schemas.openxmlformats.org/officeDocument/2006/relationships/slideLayout" Target="../slideLayouts/slideLayout254.xml"/><Relationship Id="rId14" Type="http://schemas.openxmlformats.org/officeDocument/2006/relationships/theme" Target="../theme/theme23.xml"/><Relationship Id="rId15" Type="http://schemas.openxmlformats.org/officeDocument/2006/relationships/image" Target="../media/image3.png"/><Relationship Id="rId1" Type="http://schemas.openxmlformats.org/officeDocument/2006/relationships/slideLayout" Target="../slideLayouts/slideLayout242.xml"/><Relationship Id="rId2" Type="http://schemas.openxmlformats.org/officeDocument/2006/relationships/slideLayout" Target="../slideLayouts/slideLayout243.xml"/><Relationship Id="rId3" Type="http://schemas.openxmlformats.org/officeDocument/2006/relationships/slideLayout" Target="../slideLayouts/slideLayout244.xml"/><Relationship Id="rId4" Type="http://schemas.openxmlformats.org/officeDocument/2006/relationships/slideLayout" Target="../slideLayouts/slideLayout245.xml"/><Relationship Id="rId5" Type="http://schemas.openxmlformats.org/officeDocument/2006/relationships/slideLayout" Target="../slideLayouts/slideLayout246.xml"/><Relationship Id="rId6" Type="http://schemas.openxmlformats.org/officeDocument/2006/relationships/slideLayout" Target="../slideLayouts/slideLayout247.xml"/><Relationship Id="rId7" Type="http://schemas.openxmlformats.org/officeDocument/2006/relationships/slideLayout" Target="../slideLayouts/slideLayout248.xml"/><Relationship Id="rId8" Type="http://schemas.openxmlformats.org/officeDocument/2006/relationships/slideLayout" Target="../slideLayouts/slideLayout249.xml"/><Relationship Id="rId9" Type="http://schemas.openxmlformats.org/officeDocument/2006/relationships/slideLayout" Target="../slideLayouts/slideLayout250.xml"/><Relationship Id="rId10"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slideLayout" Target="../slideLayouts/slideLayout266.xml"/><Relationship Id="rId13" Type="http://schemas.openxmlformats.org/officeDocument/2006/relationships/slideLayout" Target="../slideLayouts/slideLayout267.xml"/><Relationship Id="rId14" Type="http://schemas.openxmlformats.org/officeDocument/2006/relationships/slideLayout" Target="../slideLayouts/slideLayout268.xml"/><Relationship Id="rId15" Type="http://schemas.openxmlformats.org/officeDocument/2006/relationships/theme" Target="../theme/theme24.xml"/><Relationship Id="rId16" Type="http://schemas.openxmlformats.org/officeDocument/2006/relationships/image" Target="../media/image1.wmf"/><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9.xml"/><Relationship Id="rId12" Type="http://schemas.openxmlformats.org/officeDocument/2006/relationships/slideLayout" Target="../slideLayouts/slideLayout280.xml"/><Relationship Id="rId13" Type="http://schemas.openxmlformats.org/officeDocument/2006/relationships/theme" Target="../theme/theme25.xml"/><Relationship Id="rId14" Type="http://schemas.openxmlformats.org/officeDocument/2006/relationships/image" Target="../media/image1.wmf"/><Relationship Id="rId1" Type="http://schemas.openxmlformats.org/officeDocument/2006/relationships/slideLayout" Target="../slideLayouts/slideLayout269.xml"/><Relationship Id="rId2" Type="http://schemas.openxmlformats.org/officeDocument/2006/relationships/slideLayout" Target="../slideLayouts/slideLayout270.xml"/><Relationship Id="rId3" Type="http://schemas.openxmlformats.org/officeDocument/2006/relationships/slideLayout" Target="../slideLayouts/slideLayout271.xml"/><Relationship Id="rId4" Type="http://schemas.openxmlformats.org/officeDocument/2006/relationships/slideLayout" Target="../slideLayouts/slideLayout272.xml"/><Relationship Id="rId5" Type="http://schemas.openxmlformats.org/officeDocument/2006/relationships/slideLayout" Target="../slideLayouts/slideLayout273.xml"/><Relationship Id="rId6" Type="http://schemas.openxmlformats.org/officeDocument/2006/relationships/slideLayout" Target="../slideLayouts/slideLayout274.xml"/><Relationship Id="rId7" Type="http://schemas.openxmlformats.org/officeDocument/2006/relationships/slideLayout" Target="../slideLayouts/slideLayout275.xml"/><Relationship Id="rId8" Type="http://schemas.openxmlformats.org/officeDocument/2006/relationships/slideLayout" Target="../slideLayouts/slideLayout276.xml"/><Relationship Id="rId9" Type="http://schemas.openxmlformats.org/officeDocument/2006/relationships/slideLayout" Target="../slideLayouts/slideLayout277.xml"/><Relationship Id="rId10" Type="http://schemas.openxmlformats.org/officeDocument/2006/relationships/slideLayout" Target="../slideLayouts/slideLayout278.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1.xml"/><Relationship Id="rId12" Type="http://schemas.openxmlformats.org/officeDocument/2006/relationships/slideLayout" Target="../slideLayouts/slideLayout292.xml"/><Relationship Id="rId13" Type="http://schemas.openxmlformats.org/officeDocument/2006/relationships/slideLayout" Target="../slideLayouts/slideLayout293.xml"/><Relationship Id="rId14" Type="http://schemas.openxmlformats.org/officeDocument/2006/relationships/theme" Target="../theme/theme26.xml"/><Relationship Id="rId15" Type="http://schemas.openxmlformats.org/officeDocument/2006/relationships/image" Target="../media/image3.png"/><Relationship Id="rId1" Type="http://schemas.openxmlformats.org/officeDocument/2006/relationships/slideLayout" Target="../slideLayouts/slideLayout281.xml"/><Relationship Id="rId2" Type="http://schemas.openxmlformats.org/officeDocument/2006/relationships/slideLayout" Target="../slideLayouts/slideLayout282.xml"/><Relationship Id="rId3" Type="http://schemas.openxmlformats.org/officeDocument/2006/relationships/slideLayout" Target="../slideLayouts/slideLayout283.xml"/><Relationship Id="rId4" Type="http://schemas.openxmlformats.org/officeDocument/2006/relationships/slideLayout" Target="../slideLayouts/slideLayout284.xml"/><Relationship Id="rId5" Type="http://schemas.openxmlformats.org/officeDocument/2006/relationships/slideLayout" Target="../slideLayouts/slideLayout285.xml"/><Relationship Id="rId6" Type="http://schemas.openxmlformats.org/officeDocument/2006/relationships/slideLayout" Target="../slideLayouts/slideLayout286.xml"/><Relationship Id="rId7" Type="http://schemas.openxmlformats.org/officeDocument/2006/relationships/slideLayout" Target="../slideLayouts/slideLayout287.xml"/><Relationship Id="rId8" Type="http://schemas.openxmlformats.org/officeDocument/2006/relationships/slideLayout" Target="../slideLayouts/slideLayout288.xml"/><Relationship Id="rId9" Type="http://schemas.openxmlformats.org/officeDocument/2006/relationships/slideLayout" Target="../slideLayouts/slideLayout289.xml"/><Relationship Id="rId10" Type="http://schemas.openxmlformats.org/officeDocument/2006/relationships/slideLayout" Target="../slideLayouts/slideLayout290.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theme" Target="../theme/theme27.xml"/><Relationship Id="rId2" Type="http://schemas.openxmlformats.org/officeDocument/2006/relationships/image" Target="../media/image6.jpeg"/></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4.xml"/><Relationship Id="rId12" Type="http://schemas.openxmlformats.org/officeDocument/2006/relationships/theme" Target="../theme/theme28.xml"/><Relationship Id="rId13" Type="http://schemas.openxmlformats.org/officeDocument/2006/relationships/image" Target="../media/image1.wmf"/><Relationship Id="rId1" Type="http://schemas.openxmlformats.org/officeDocument/2006/relationships/slideLayout" Target="../slideLayouts/slideLayout294.xml"/><Relationship Id="rId2" Type="http://schemas.openxmlformats.org/officeDocument/2006/relationships/slideLayout" Target="../slideLayouts/slideLayout295.xml"/><Relationship Id="rId3" Type="http://schemas.openxmlformats.org/officeDocument/2006/relationships/slideLayout" Target="../slideLayouts/slideLayout296.xml"/><Relationship Id="rId4" Type="http://schemas.openxmlformats.org/officeDocument/2006/relationships/slideLayout" Target="../slideLayouts/slideLayout297.xml"/><Relationship Id="rId5" Type="http://schemas.openxmlformats.org/officeDocument/2006/relationships/slideLayout" Target="../slideLayouts/slideLayout298.xml"/><Relationship Id="rId6" Type="http://schemas.openxmlformats.org/officeDocument/2006/relationships/slideLayout" Target="../slideLayouts/slideLayout299.xml"/><Relationship Id="rId7" Type="http://schemas.openxmlformats.org/officeDocument/2006/relationships/slideLayout" Target="../slideLayouts/slideLayout300.xml"/><Relationship Id="rId8" Type="http://schemas.openxmlformats.org/officeDocument/2006/relationships/slideLayout" Target="../slideLayouts/slideLayout301.xml"/><Relationship Id="rId9" Type="http://schemas.openxmlformats.org/officeDocument/2006/relationships/slideLayout" Target="../slideLayouts/slideLayout302.xml"/><Relationship Id="rId10" Type="http://schemas.openxmlformats.org/officeDocument/2006/relationships/slideLayout" Target="../slideLayouts/slideLayout303.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5.xml"/><Relationship Id="rId12" Type="http://schemas.openxmlformats.org/officeDocument/2006/relationships/slideLayout" Target="../slideLayouts/slideLayout316.xml"/><Relationship Id="rId13" Type="http://schemas.openxmlformats.org/officeDocument/2006/relationships/theme" Target="../theme/theme29.xml"/><Relationship Id="rId1" Type="http://schemas.openxmlformats.org/officeDocument/2006/relationships/slideLayout" Target="../slideLayouts/slideLayout305.xml"/><Relationship Id="rId2" Type="http://schemas.openxmlformats.org/officeDocument/2006/relationships/slideLayout" Target="../slideLayouts/slideLayout306.xml"/><Relationship Id="rId3" Type="http://schemas.openxmlformats.org/officeDocument/2006/relationships/slideLayout" Target="../slideLayouts/slideLayout307.xml"/><Relationship Id="rId4" Type="http://schemas.openxmlformats.org/officeDocument/2006/relationships/slideLayout" Target="../slideLayouts/slideLayout308.xml"/><Relationship Id="rId5" Type="http://schemas.openxmlformats.org/officeDocument/2006/relationships/slideLayout" Target="../slideLayouts/slideLayout309.xml"/><Relationship Id="rId6" Type="http://schemas.openxmlformats.org/officeDocument/2006/relationships/slideLayout" Target="../slideLayouts/slideLayout310.xml"/><Relationship Id="rId7" Type="http://schemas.openxmlformats.org/officeDocument/2006/relationships/slideLayout" Target="../slideLayouts/slideLayout311.xml"/><Relationship Id="rId8" Type="http://schemas.openxmlformats.org/officeDocument/2006/relationships/slideLayout" Target="../slideLayouts/slideLayout312.xml"/><Relationship Id="rId9" Type="http://schemas.openxmlformats.org/officeDocument/2006/relationships/slideLayout" Target="../slideLayouts/slideLayout313.xml"/><Relationship Id="rId10" Type="http://schemas.openxmlformats.org/officeDocument/2006/relationships/slideLayout" Target="../slideLayouts/slideLayout3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1.wmf"/><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7.xml"/><Relationship Id="rId12" Type="http://schemas.openxmlformats.org/officeDocument/2006/relationships/theme" Target="../theme/theme30.xml"/><Relationship Id="rId13" Type="http://schemas.openxmlformats.org/officeDocument/2006/relationships/image" Target="../media/image1.wmf"/><Relationship Id="rId1" Type="http://schemas.openxmlformats.org/officeDocument/2006/relationships/slideLayout" Target="../slideLayouts/slideLayout317.xml"/><Relationship Id="rId2" Type="http://schemas.openxmlformats.org/officeDocument/2006/relationships/slideLayout" Target="../slideLayouts/slideLayout318.xml"/><Relationship Id="rId3" Type="http://schemas.openxmlformats.org/officeDocument/2006/relationships/slideLayout" Target="../slideLayouts/slideLayout319.xml"/><Relationship Id="rId4" Type="http://schemas.openxmlformats.org/officeDocument/2006/relationships/slideLayout" Target="../slideLayouts/slideLayout320.xml"/><Relationship Id="rId5" Type="http://schemas.openxmlformats.org/officeDocument/2006/relationships/slideLayout" Target="../slideLayouts/slideLayout321.xml"/><Relationship Id="rId6" Type="http://schemas.openxmlformats.org/officeDocument/2006/relationships/slideLayout" Target="../slideLayouts/slideLayout322.xml"/><Relationship Id="rId7" Type="http://schemas.openxmlformats.org/officeDocument/2006/relationships/slideLayout" Target="../slideLayouts/slideLayout323.xml"/><Relationship Id="rId8" Type="http://schemas.openxmlformats.org/officeDocument/2006/relationships/slideLayout" Target="../slideLayouts/slideLayout324.xml"/><Relationship Id="rId9" Type="http://schemas.openxmlformats.org/officeDocument/2006/relationships/slideLayout" Target="../slideLayouts/slideLayout325.xml"/><Relationship Id="rId10" Type="http://schemas.openxmlformats.org/officeDocument/2006/relationships/slideLayout" Target="../slideLayouts/slideLayout326.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theme" Target="../theme/theme31.xml"/><Relationship Id="rId2"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1.wmf"/><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theme" Target="../theme/theme5.xml"/><Relationship Id="rId15" Type="http://schemas.openxmlformats.org/officeDocument/2006/relationships/image" Target="../media/image1.wmf"/><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6.xml"/><Relationship Id="rId13" Type="http://schemas.openxmlformats.org/officeDocument/2006/relationships/image" Target="../media/image1.wmf"/><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theme" Target="../theme/theme7.xml"/><Relationship Id="rId13" Type="http://schemas.openxmlformats.org/officeDocument/2006/relationships/image" Target="../media/image1.wmf"/><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theme" Target="../theme/theme8.xml"/><Relationship Id="rId13" Type="http://schemas.openxmlformats.org/officeDocument/2006/relationships/image" Target="../media/image1.wmf"/><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9.xml"/><Relationship Id="rId13" Type="http://schemas.openxmlformats.org/officeDocument/2006/relationships/image" Target="../media/image1.wmf"/><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0D08C4F3-7A74-4C14-A481-8FEE6E5C99A2}"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2"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93" r:id="rId1"/>
    <p:sldLayoutId id="2147511512" r:id="rId2"/>
    <p:sldLayoutId id="2147511513" r:id="rId3"/>
    <p:sldLayoutId id="2147511514" r:id="rId4"/>
    <p:sldLayoutId id="2147511515" r:id="rId5"/>
    <p:sldLayoutId id="2147511516" r:id="rId6"/>
    <p:sldLayoutId id="2147511517" r:id="rId7"/>
    <p:sldLayoutId id="2147511518" r:id="rId8"/>
    <p:sldLayoutId id="2147511519" r:id="rId9"/>
    <p:sldLayoutId id="2147511520" r:id="rId10"/>
    <p:sldLayoutId id="2147511521" r:id="rId11"/>
    <p:sldLayoutId id="2147511522" r:id="rId12"/>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79C1"/>
        </a:solidFill>
        <a:effectLst/>
      </p:bgPr>
    </p:bg>
    <p:spTree>
      <p:nvGrpSpPr>
        <p:cNvPr id="1" name=""/>
        <p:cNvGrpSpPr/>
        <p:nvPr/>
      </p:nvGrpSpPr>
      <p:grpSpPr>
        <a:xfrm>
          <a:off x="0" y="0"/>
          <a:ext cx="0" cy="0"/>
          <a:chOff x="0" y="0"/>
          <a:chExt cx="0" cy="0"/>
        </a:xfrm>
      </p:grpSpPr>
      <p:sp>
        <p:nvSpPr>
          <p:cNvPr id="10242"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243"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244"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245"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246"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247"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248" name="Picture 44"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0250"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606" r:id="rId1"/>
    <p:sldLayoutId id="2147511607" r:id="rId2"/>
    <p:sldLayoutId id="2147511608" r:id="rId3"/>
    <p:sldLayoutId id="2147511609" r:id="rId4"/>
    <p:sldLayoutId id="2147511610" r:id="rId5"/>
    <p:sldLayoutId id="2147511611" r:id="rId6"/>
    <p:sldLayoutId id="2147511612" r:id="rId7"/>
    <p:sldLayoutId id="2147511613" r:id="rId8"/>
    <p:sldLayoutId id="2147511614" r:id="rId9"/>
    <p:sldLayoutId id="2147511615" r:id="rId10"/>
    <p:sldLayoutId id="2147511616"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5pPr>
      <a:lvl6pPr marL="457200" algn="l" rtl="0" eaLnBrk="0" fontAlgn="base" hangingPunct="0">
        <a:spcBef>
          <a:spcPct val="0"/>
        </a:spcBef>
        <a:spcAft>
          <a:spcPct val="0"/>
        </a:spcAft>
        <a:defRPr sz="2800" b="1">
          <a:solidFill>
            <a:srgbClr val="0079C1"/>
          </a:solidFill>
          <a:latin typeface="Arial" charset="0"/>
          <a:ea typeface="ＭＳ Ｐゴシック"/>
          <a:cs typeface="ＭＳ Ｐゴシック"/>
        </a:defRPr>
      </a:lvl6pPr>
      <a:lvl7pPr marL="914400" algn="l" rtl="0" eaLnBrk="0" fontAlgn="base" hangingPunct="0">
        <a:spcBef>
          <a:spcPct val="0"/>
        </a:spcBef>
        <a:spcAft>
          <a:spcPct val="0"/>
        </a:spcAft>
        <a:defRPr sz="2800" b="1">
          <a:solidFill>
            <a:srgbClr val="0079C1"/>
          </a:solidFill>
          <a:latin typeface="Arial" charset="0"/>
          <a:ea typeface="ＭＳ Ｐゴシック"/>
          <a:cs typeface="ＭＳ Ｐゴシック"/>
        </a:defRPr>
      </a:lvl7pPr>
      <a:lvl8pPr marL="1371600" algn="l" rtl="0" eaLnBrk="0" fontAlgn="base" hangingPunct="0">
        <a:spcBef>
          <a:spcPct val="0"/>
        </a:spcBef>
        <a:spcAft>
          <a:spcPct val="0"/>
        </a:spcAft>
        <a:defRPr sz="2800" b="1">
          <a:solidFill>
            <a:srgbClr val="0079C1"/>
          </a:solidFill>
          <a:latin typeface="Arial" charset="0"/>
          <a:ea typeface="ＭＳ Ｐゴシック"/>
          <a:cs typeface="ＭＳ Ｐゴシック"/>
        </a:defRPr>
      </a:lvl8pPr>
      <a:lvl9pPr marL="1828800" algn="l" rtl="0" eaLnBrk="0" fontAlgn="base" hangingPunct="0">
        <a:spcBef>
          <a:spcPct val="0"/>
        </a:spcBef>
        <a:spcAft>
          <a:spcPct val="0"/>
        </a:spcAft>
        <a:defRPr sz="2800" b="1">
          <a:solidFill>
            <a:srgbClr val="0079C1"/>
          </a:solidFill>
          <a:latin typeface="Arial"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fld id="{227838BA-EABD-47DC-8FEB-482706749048}"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27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127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1272" name="Picture 27"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17" r:id="rId1"/>
    <p:sldLayoutId id="2147511618" r:id="rId2"/>
    <p:sldLayoutId id="2147511619" r:id="rId3"/>
    <p:sldLayoutId id="2147511620" r:id="rId4"/>
    <p:sldLayoutId id="2147511621" r:id="rId5"/>
    <p:sldLayoutId id="2147511622" r:id="rId6"/>
    <p:sldLayoutId id="2147511623" r:id="rId7"/>
    <p:sldLayoutId id="2147511624" r:id="rId8"/>
    <p:sldLayoutId id="2147511625" r:id="rId9"/>
    <p:sldLayoutId id="2147511626" r:id="rId10"/>
    <p:sldLayoutId id="2147511627"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5pPr>
      <a:lvl6pPr marL="457200" algn="l" rtl="0" eaLnBrk="0" fontAlgn="base" hangingPunct="0">
        <a:spcBef>
          <a:spcPct val="0"/>
        </a:spcBef>
        <a:spcAft>
          <a:spcPct val="0"/>
        </a:spcAft>
        <a:defRPr sz="2800" b="1">
          <a:solidFill>
            <a:srgbClr val="0079C1"/>
          </a:solidFill>
          <a:latin typeface="Arial" charset="0"/>
          <a:ea typeface="ＭＳ Ｐゴシック"/>
          <a:cs typeface="ＭＳ Ｐゴシック"/>
        </a:defRPr>
      </a:lvl6pPr>
      <a:lvl7pPr marL="914400" algn="l" rtl="0" eaLnBrk="0" fontAlgn="base" hangingPunct="0">
        <a:spcBef>
          <a:spcPct val="0"/>
        </a:spcBef>
        <a:spcAft>
          <a:spcPct val="0"/>
        </a:spcAft>
        <a:defRPr sz="2800" b="1">
          <a:solidFill>
            <a:srgbClr val="0079C1"/>
          </a:solidFill>
          <a:latin typeface="Arial" charset="0"/>
          <a:ea typeface="ＭＳ Ｐゴシック"/>
          <a:cs typeface="ＭＳ Ｐゴシック"/>
        </a:defRPr>
      </a:lvl7pPr>
      <a:lvl8pPr marL="1371600" algn="l" rtl="0" eaLnBrk="0" fontAlgn="base" hangingPunct="0">
        <a:spcBef>
          <a:spcPct val="0"/>
        </a:spcBef>
        <a:spcAft>
          <a:spcPct val="0"/>
        </a:spcAft>
        <a:defRPr sz="2800" b="1">
          <a:solidFill>
            <a:srgbClr val="0079C1"/>
          </a:solidFill>
          <a:latin typeface="Arial" charset="0"/>
          <a:ea typeface="ＭＳ Ｐゴシック"/>
          <a:cs typeface="ＭＳ Ｐゴシック"/>
        </a:defRPr>
      </a:lvl8pPr>
      <a:lvl9pPr marL="1828800" algn="l" rtl="0" eaLnBrk="0" fontAlgn="base" hangingPunct="0">
        <a:spcBef>
          <a:spcPct val="0"/>
        </a:spcBef>
        <a:spcAft>
          <a:spcPct val="0"/>
        </a:spcAft>
        <a:defRPr sz="2800" b="1">
          <a:solidFill>
            <a:srgbClr val="0079C1"/>
          </a:solidFill>
          <a:latin typeface="Arial"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E6BEA296-C4B4-467E-B3E8-9A917B541E82}"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29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229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2296"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02" r:id="rId1"/>
    <p:sldLayoutId id="2147511628" r:id="rId2"/>
    <p:sldLayoutId id="2147511629" r:id="rId3"/>
    <p:sldLayoutId id="2147511630" r:id="rId4"/>
    <p:sldLayoutId id="2147511631" r:id="rId5"/>
    <p:sldLayoutId id="2147511632" r:id="rId6"/>
    <p:sldLayoutId id="2147511633" r:id="rId7"/>
    <p:sldLayoutId id="2147511634" r:id="rId8"/>
    <p:sldLayoutId id="2147511635" r:id="rId9"/>
    <p:sldLayoutId id="2147511636" r:id="rId10"/>
    <p:sldLayoutId id="2147511637" r:id="rId11"/>
    <p:sldLayoutId id="2147511638" r:id="rId12"/>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cs typeface="+mn-cs"/>
              </a:defRPr>
            </a:lvl1pPr>
          </a:lstStyle>
          <a:p>
            <a:pPr>
              <a:defRPr/>
            </a:pPr>
            <a:fld id="{05D3C317-867C-468D-9624-56F2DBC5E0F1}"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318"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331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3320" name="Picture 8"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03" r:id="rId1"/>
    <p:sldLayoutId id="2147511639" r:id="rId2"/>
    <p:sldLayoutId id="2147511640" r:id="rId3"/>
    <p:sldLayoutId id="2147511641" r:id="rId4"/>
    <p:sldLayoutId id="2147511642" r:id="rId5"/>
    <p:sldLayoutId id="2147511643" r:id="rId6"/>
    <p:sldLayoutId id="2147511644" r:id="rId7"/>
    <p:sldLayoutId id="2147511645" r:id="rId8"/>
    <p:sldLayoutId id="2147511646" r:id="rId9"/>
    <p:sldLayoutId id="2147511647" r:id="rId10"/>
    <p:sldLayoutId id="2147511648" r:id="rId11"/>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sz="1800" b="0">
                <a:solidFill>
                  <a:prstClr val="black"/>
                </a:solidFill>
                <a:latin typeface="Calibri"/>
                <a:ea typeface="ＭＳ Ｐゴシック"/>
                <a:cs typeface="+mn-cs"/>
              </a:defRPr>
            </a:lvl1pPr>
          </a:lstStyle>
          <a:p>
            <a:pPr>
              <a:defRPr/>
            </a:pPr>
            <a:fld id="{23ECE692-9F47-4D76-9213-CCA66E0E4B0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511704" r:id="rId1"/>
    <p:sldLayoutId id="2147511705" r:id="rId2"/>
    <p:sldLayoutId id="2147511706" r:id="rId3"/>
    <p:sldLayoutId id="2147511707" r:id="rId4"/>
    <p:sldLayoutId id="2147511708" r:id="rId5"/>
    <p:sldLayoutId id="2147511709" r:id="rId6"/>
    <p:sldLayoutId id="2147511710" r:id="rId7"/>
    <p:sldLayoutId id="2147511711" r:id="rId8"/>
    <p:sldLayoutId id="2147511712" r:id="rId9"/>
    <p:sldLayoutId id="2147511713" r:id="rId10"/>
    <p:sldLayoutId id="214751171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sz="1800" b="0">
                <a:solidFill>
                  <a:prstClr val="black"/>
                </a:solidFill>
                <a:latin typeface="Calibri"/>
                <a:ea typeface="+mn-ea"/>
                <a:cs typeface="+mn-cs"/>
              </a:defRPr>
            </a:lvl1pPr>
          </a:lstStyle>
          <a:p>
            <a:pPr>
              <a:defRPr/>
            </a:pPr>
            <a:fld id="{7823A4EC-8750-43B9-A21B-3F6275E1493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511715" r:id="rId1"/>
    <p:sldLayoutId id="2147511716" r:id="rId2"/>
    <p:sldLayoutId id="2147511717" r:id="rId3"/>
    <p:sldLayoutId id="2147511718" r:id="rId4"/>
    <p:sldLayoutId id="2147511719" r:id="rId5"/>
    <p:sldLayoutId id="2147511720" r:id="rId6"/>
    <p:sldLayoutId id="2147511721" r:id="rId7"/>
    <p:sldLayoutId id="2147511722" r:id="rId8"/>
    <p:sldLayoutId id="2147511723" r:id="rId9"/>
    <p:sldLayoutId id="2147511724" r:id="rId10"/>
    <p:sldLayoutId id="214751172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F048A0FA-77F5-4DB0-9A83-305374EFD1F6}"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39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639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6392"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26" r:id="rId1"/>
    <p:sldLayoutId id="2147511649" r:id="rId2"/>
    <p:sldLayoutId id="2147511650" r:id="rId3"/>
    <p:sldLayoutId id="2147511651" r:id="rId4"/>
    <p:sldLayoutId id="2147511652" r:id="rId5"/>
    <p:sldLayoutId id="2147511653" r:id="rId6"/>
    <p:sldLayoutId id="2147511654" r:id="rId7"/>
    <p:sldLayoutId id="2147511655" r:id="rId8"/>
    <p:sldLayoutId id="2147511656" r:id="rId9"/>
    <p:sldLayoutId id="2147511657" r:id="rId10"/>
    <p:sldLayoutId id="2147511658" r:id="rId11"/>
    <p:sldLayoutId id="2147511659" r:id="rId12"/>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a:defRPr>
            </a:lvl1pPr>
          </a:lstStyle>
          <a:p>
            <a:pPr>
              <a:defRPr/>
            </a:pPr>
            <a:endParaRPr lang="en-US" dirty="0"/>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a:defRPr>
            </a:lvl1pPr>
          </a:lstStyle>
          <a:p>
            <a:pPr>
              <a:defRPr/>
            </a:pPr>
            <a:endParaRPr lang="en-US" dirty="0"/>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a:defRPr>
            </a:lvl1pPr>
          </a:lstStyle>
          <a:p>
            <a:pPr>
              <a:defRPr/>
            </a:pPr>
            <a:fld id="{88745860-C519-4D45-8222-765A91B7B528}"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41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741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7416" name="Picture 8"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27" r:id="rId1"/>
    <p:sldLayoutId id="2147511660" r:id="rId2"/>
    <p:sldLayoutId id="2147511661" r:id="rId3"/>
    <p:sldLayoutId id="2147511662" r:id="rId4"/>
    <p:sldLayoutId id="2147511663" r:id="rId5"/>
    <p:sldLayoutId id="2147511664" r:id="rId6"/>
    <p:sldLayoutId id="2147511665" r:id="rId7"/>
    <p:sldLayoutId id="2147511666" r:id="rId8"/>
    <p:sldLayoutId id="2147511667" r:id="rId9"/>
    <p:sldLayoutId id="2147511668" r:id="rId10"/>
    <p:sldLayoutId id="2147511669"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40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600"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800"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a:cs typeface="+mn-cs"/>
              </a:defRPr>
            </a:lvl1pPr>
          </a:lstStyle>
          <a:p>
            <a:pPr>
              <a:defRPr/>
            </a:pPr>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a:cs typeface="+mn-cs"/>
              </a:defRPr>
            </a:lvl1pPr>
          </a:lstStyle>
          <a:p>
            <a:pPr>
              <a:defRPr/>
            </a:pPr>
            <a:fld id="{26475EA4-7AAC-4AB3-9126-08EA855ED42E}"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438"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843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8440"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28" r:id="rId1"/>
    <p:sldLayoutId id="2147511729" r:id="rId2"/>
    <p:sldLayoutId id="2147511730" r:id="rId3"/>
    <p:sldLayoutId id="2147511731" r:id="rId4"/>
    <p:sldLayoutId id="2147511732" r:id="rId5"/>
    <p:sldLayoutId id="2147511733" r:id="rId6"/>
    <p:sldLayoutId id="2147511734" r:id="rId7"/>
    <p:sldLayoutId id="2147511735" r:id="rId8"/>
    <p:sldLayoutId id="2147511736" r:id="rId9"/>
    <p:sldLayoutId id="2147511737" r:id="rId10"/>
    <p:sldLayoutId id="2147511738" r:id="rId11"/>
    <p:sldLayoutId id="2147511739" r:id="rId12"/>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8C4F822D-B3AB-4785-872A-0C0A9DEC88FC}"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462"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946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9464" name="Picture 27" descr="National_Grid_logo_blu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40" r:id="rId1"/>
    <p:sldLayoutId id="2147511670" r:id="rId2"/>
    <p:sldLayoutId id="2147511671" r:id="rId3"/>
    <p:sldLayoutId id="2147511672" r:id="rId4"/>
    <p:sldLayoutId id="2147511673" r:id="rId5"/>
    <p:sldLayoutId id="2147511674" r:id="rId6"/>
    <p:sldLayoutId id="2147511675" r:id="rId7"/>
    <p:sldLayoutId id="2147511676" r:id="rId8"/>
    <p:sldLayoutId id="2147511677" r:id="rId9"/>
    <p:sldLayoutId id="2147511678" r:id="rId10"/>
    <p:sldLayoutId id="2147511679" r:id="rId11"/>
    <p:sldLayoutId id="2147511680" r:id="rId12"/>
    <p:sldLayoutId id="2147511681" r:id="rId13"/>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cs typeface="+mn-cs"/>
              </a:defRPr>
            </a:lvl1pPr>
          </a:lstStyle>
          <a:p>
            <a:pPr>
              <a:defRPr/>
            </a:pPr>
            <a:fld id="{FF59BAC6-F3A5-411E-AD28-D3AC044549FB}"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5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05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6" name="Picture 11"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94" r:id="rId1"/>
    <p:sldLayoutId id="2147511523" r:id="rId2"/>
    <p:sldLayoutId id="2147511524" r:id="rId3"/>
    <p:sldLayoutId id="2147511525" r:id="rId4"/>
    <p:sldLayoutId id="2147511526" r:id="rId5"/>
    <p:sldLayoutId id="2147511527" r:id="rId6"/>
    <p:sldLayoutId id="2147511528" r:id="rId7"/>
    <p:sldLayoutId id="2147511529" r:id="rId8"/>
    <p:sldLayoutId id="2147511530" r:id="rId9"/>
    <p:sldLayoutId id="2147511531" r:id="rId10"/>
    <p:sldLayoutId id="2147511532" r:id="rId11"/>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0079C1"/>
        </a:solidFill>
        <a:effectLst/>
      </p:bgPr>
    </p:bg>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bwMode="auto">
          <a:xfrm>
            <a:off x="593725" y="762000"/>
            <a:ext cx="614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048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741" r:id="rId1"/>
  </p:sldLayoutIdLst>
  <p:hf hdr="0" ftr="0" dt="0"/>
  <p:txStyles>
    <p:titleStyle>
      <a:lvl1pPr algn="l" rtl="0" eaLnBrk="0" fontAlgn="base" hangingPunct="0">
        <a:spcBef>
          <a:spcPct val="0"/>
        </a:spcBef>
        <a:spcAft>
          <a:spcPct val="0"/>
        </a:spcAft>
        <a:defRPr sz="2800" b="1">
          <a:solidFill>
            <a:srgbClr val="0079C1"/>
          </a:solidFill>
          <a:latin typeface="Arial" pitchFamily="34" charset="0"/>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40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600"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800"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Arial" pitchFamily="34" charset="0"/>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Arial" pitchFamily="34" charset="0"/>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Arial" pitchFamily="34" charset="0"/>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Arial" pitchFamily="34" charset="0"/>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n-ea"/>
          <a:cs typeface="+mn-cs"/>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solidFill>
                  <a:srgbClr val="0079C1"/>
                </a:solidFill>
                <a:latin typeface="Arial" pitchFamily="34" charset="0"/>
                <a:ea typeface="+mn-ea"/>
                <a:cs typeface="+mn-cs"/>
              </a:defRPr>
            </a:lvl1pPr>
          </a:lstStyle>
          <a:p>
            <a:pPr>
              <a:defRPr/>
            </a:pPr>
            <a:endParaRPr lang="en-US" dirty="0"/>
          </a:p>
        </p:txBody>
      </p:sp>
      <p:sp>
        <p:nvSpPr>
          <p:cNvPr id="402435"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Arial" pitchFamily="34" charset="0"/>
                <a:ea typeface="+mn-ea"/>
                <a:cs typeface="+mn-cs"/>
              </a:defRPr>
            </a:lvl1pPr>
          </a:lstStyle>
          <a:p>
            <a:pPr>
              <a:defRPr/>
            </a:pPr>
            <a:endParaRPr lang="en-US" dirty="0"/>
          </a:p>
        </p:txBody>
      </p:sp>
      <p:sp>
        <p:nvSpPr>
          <p:cNvPr id="402436" name="Rectangle 4"/>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Arial" pitchFamily="34" charset="0"/>
                <a:ea typeface="+mn-ea"/>
                <a:cs typeface="+mn-cs"/>
              </a:defRPr>
            </a:lvl1pPr>
          </a:lstStyle>
          <a:p>
            <a:pPr>
              <a:defRPr/>
            </a:pPr>
            <a:fld id="{DC44EDF3-423C-4237-A2AA-F95D82E43EF1}"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510" name="Picture 4" descr="NG logo small.ai"/>
          <p:cNvPicPr>
            <a:picLocks noChangeAspect="1"/>
          </p:cNvPicPr>
          <p:nvPr/>
        </p:nvPicPr>
        <p:blipFill>
          <a:blip r:embed="rId13">
            <a:extLst>
              <a:ext uri="{28A0092B-C50C-407E-A947-70E740481C1C}">
                <a14:useLocalDpi xmlns:a14="http://schemas.microsoft.com/office/drawing/2010/main" val="0"/>
              </a:ext>
            </a:extLst>
          </a:blip>
          <a:srcRect b="31451"/>
          <a:stretch>
            <a:fillRect/>
          </a:stretch>
        </p:blipFill>
        <p:spPr bwMode="auto">
          <a:xfrm>
            <a:off x="6656388" y="265113"/>
            <a:ext cx="2171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5"/>
          <p:cNvSpPr>
            <a:spLocks noGrp="1" noChangeArrowheads="1"/>
          </p:cNvSpPr>
          <p:nvPr>
            <p:ph type="title"/>
          </p:nvPr>
        </p:nvSpPr>
        <p:spPr bwMode="auto">
          <a:xfrm>
            <a:off x="593725" y="762000"/>
            <a:ext cx="614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1512"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682" r:id="rId1"/>
    <p:sldLayoutId id="2147511683" r:id="rId2"/>
    <p:sldLayoutId id="2147511684" r:id="rId3"/>
    <p:sldLayoutId id="2147511685" r:id="rId4"/>
    <p:sldLayoutId id="2147511686" r:id="rId5"/>
    <p:sldLayoutId id="2147511687" r:id="rId6"/>
    <p:sldLayoutId id="2147511688" r:id="rId7"/>
    <p:sldLayoutId id="2147511689" r:id="rId8"/>
    <p:sldLayoutId id="2147511690" r:id="rId9"/>
    <p:sldLayoutId id="2147511691" r:id="rId10"/>
    <p:sldLayoutId id="2147511692"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40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600"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800"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7E1E3F24-0BF8-4CF6-BCB6-E10EBB0B09F8}"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53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253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2536" name="Picture 27" descr="National_Grid_logo_blu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42" r:id="rId1"/>
    <p:sldLayoutId id="2147511743" r:id="rId2"/>
    <p:sldLayoutId id="2147511744" r:id="rId3"/>
    <p:sldLayoutId id="2147511745" r:id="rId4"/>
    <p:sldLayoutId id="2147511746" r:id="rId5"/>
    <p:sldLayoutId id="2147511747" r:id="rId6"/>
    <p:sldLayoutId id="2147511748" r:id="rId7"/>
    <p:sldLayoutId id="2147511749" r:id="rId8"/>
    <p:sldLayoutId id="2147511750" r:id="rId9"/>
    <p:sldLayoutId id="2147511751" r:id="rId10"/>
    <p:sldLayoutId id="2147511752" r:id="rId11"/>
    <p:sldLayoutId id="2147511753" r:id="rId12"/>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rgbClr val="0079C1"/>
                </a:solidFill>
                <a:latin typeface="Arial" charset="0"/>
                <a:ea typeface="+mn-ea"/>
                <a:cs typeface="+mn-cs"/>
              </a:defRPr>
            </a:lvl1pPr>
          </a:lstStyle>
          <a:p>
            <a:pPr>
              <a:defRPr/>
            </a:pPr>
            <a:endParaRPr lang="en-US" dirty="0"/>
          </a:p>
        </p:txBody>
      </p:sp>
      <p:sp>
        <p:nvSpPr>
          <p:cNvPr id="40243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79C1"/>
                </a:solidFill>
                <a:latin typeface="Arial" charset="0"/>
                <a:ea typeface="+mn-ea"/>
                <a:cs typeface="+mn-cs"/>
              </a:defRPr>
            </a:lvl1pPr>
          </a:lstStyle>
          <a:p>
            <a:pPr>
              <a:defRPr/>
            </a:pPr>
            <a:endParaRPr lang="en-US" dirty="0"/>
          </a:p>
        </p:txBody>
      </p:sp>
      <p:sp>
        <p:nvSpPr>
          <p:cNvPr id="402436"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rgbClr val="0079C1"/>
                </a:solidFill>
                <a:latin typeface="Arial" charset="0"/>
                <a:ea typeface="ＭＳ Ｐゴシック" charset="0"/>
              </a:defRPr>
            </a:lvl1pPr>
          </a:lstStyle>
          <a:p>
            <a:pPr>
              <a:defRPr/>
            </a:pPr>
            <a:fld id="{BCC142D5-78EB-4A2D-9323-5797B903648F}"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3558" name="Picture 4" descr="NG logo small.ai"/>
          <p:cNvPicPr>
            <a:picLocks noChangeAspect="1"/>
          </p:cNvPicPr>
          <p:nvPr/>
        </p:nvPicPr>
        <p:blipFill>
          <a:blip r:embed="rId15">
            <a:extLst>
              <a:ext uri="{28A0092B-C50C-407E-A947-70E740481C1C}">
                <a14:useLocalDpi xmlns:a14="http://schemas.microsoft.com/office/drawing/2010/main" val="0"/>
              </a:ext>
            </a:extLst>
          </a:blip>
          <a:srcRect b="31451"/>
          <a:stretch>
            <a:fillRect/>
          </a:stretch>
        </p:blipFill>
        <p:spPr bwMode="auto">
          <a:xfrm>
            <a:off x="6656388" y="265113"/>
            <a:ext cx="2171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5"/>
          <p:cNvSpPr>
            <a:spLocks noGrp="1" noChangeArrowheads="1"/>
          </p:cNvSpPr>
          <p:nvPr>
            <p:ph type="title"/>
          </p:nvPr>
        </p:nvSpPr>
        <p:spPr bwMode="auto">
          <a:xfrm>
            <a:off x="593725" y="762000"/>
            <a:ext cx="614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3560"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754" r:id="rId1"/>
    <p:sldLayoutId id="2147511755" r:id="rId2"/>
    <p:sldLayoutId id="2147511756" r:id="rId3"/>
    <p:sldLayoutId id="2147511757" r:id="rId4"/>
    <p:sldLayoutId id="2147511758" r:id="rId5"/>
    <p:sldLayoutId id="2147511759" r:id="rId6"/>
    <p:sldLayoutId id="2147511760" r:id="rId7"/>
    <p:sldLayoutId id="2147511761" r:id="rId8"/>
    <p:sldLayoutId id="2147511762" r:id="rId9"/>
    <p:sldLayoutId id="2147511763" r:id="rId10"/>
    <p:sldLayoutId id="2147511764" r:id="rId11"/>
    <p:sldLayoutId id="2147511765" r:id="rId12"/>
    <p:sldLayoutId id="2147511766" r:id="rId13"/>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charset="0"/>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charset="0"/>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34" charset="-128"/>
              </a:defRPr>
            </a:lvl1pPr>
          </a:lstStyle>
          <a:p>
            <a:pPr>
              <a:defRPr/>
            </a:pPr>
            <a:endParaRPr lang="en-US" dirty="0"/>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34" charset="-128"/>
              </a:defRPr>
            </a:lvl1pPr>
          </a:lstStyle>
          <a:p>
            <a:pPr>
              <a:defRPr/>
            </a:pPr>
            <a:fld id="{5346BAC2-11FD-4BCC-AC44-351438596610}"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582"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458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4584" name="Picture 8" descr="National_Grid_logo_blu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67" r:id="rId1"/>
    <p:sldLayoutId id="2147511768" r:id="rId2"/>
    <p:sldLayoutId id="2147511769" r:id="rId3"/>
    <p:sldLayoutId id="2147511770" r:id="rId4"/>
    <p:sldLayoutId id="2147511771" r:id="rId5"/>
    <p:sldLayoutId id="2147511772" r:id="rId6"/>
    <p:sldLayoutId id="2147511773" r:id="rId7"/>
    <p:sldLayoutId id="2147511774" r:id="rId8"/>
    <p:sldLayoutId id="2147511775" r:id="rId9"/>
    <p:sldLayoutId id="2147511776" r:id="rId10"/>
    <p:sldLayoutId id="2147511777" r:id="rId11"/>
    <p:sldLayoutId id="2147511778" r:id="rId12"/>
    <p:sldLayoutId id="2147511779" r:id="rId13"/>
    <p:sldLayoutId id="2147511780" r:id="rId14"/>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a:latin typeface="Arial" pitchFamily="34" charset="0"/>
                <a:ea typeface="ＭＳ Ｐゴシック"/>
              </a:defRPr>
            </a:lvl1pPr>
          </a:lstStyle>
          <a:p>
            <a:pPr>
              <a:defRPr/>
            </a:pPr>
            <a:endParaRPr lang="en-US" dirty="0"/>
          </a:p>
        </p:txBody>
      </p:sp>
      <p:sp>
        <p:nvSpPr>
          <p:cNvPr id="28057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Arial" pitchFamily="34" charset="0"/>
                <a:ea typeface="ＭＳ Ｐゴシック"/>
              </a:defRPr>
            </a:lvl1pPr>
          </a:lstStyle>
          <a:p>
            <a:pPr>
              <a:defRPr/>
            </a:pPr>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605"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5606"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5607" name="Picture 8"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9"/>
          <p:cNvSpPr>
            <a:spLocks noChangeArrowheads="1"/>
          </p:cNvSpPr>
          <p:nvPr/>
        </p:nvSpPr>
        <p:spPr bwMode="auto">
          <a:xfrm>
            <a:off x="6781800" y="6381750"/>
            <a:ext cx="2133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pitchFamily="34" charset="0"/>
                <a:ea typeface="ＭＳ Ｐゴシック" pitchFamily="34" charset="-128"/>
              </a:defRPr>
            </a:lvl1pPr>
            <a:lvl2pPr marL="742950" indent="-285750" eaLnBrk="0" hangingPunct="0">
              <a:defRPr sz="2800" b="1">
                <a:solidFill>
                  <a:srgbClr val="0079C1"/>
                </a:solidFill>
                <a:latin typeface="Arial" pitchFamily="34" charset="0"/>
                <a:ea typeface="ＭＳ Ｐゴシック" pitchFamily="34" charset="-128"/>
              </a:defRPr>
            </a:lvl2pPr>
            <a:lvl3pPr marL="1143000" indent="-228600" eaLnBrk="0" hangingPunct="0">
              <a:defRPr sz="2800" b="1">
                <a:solidFill>
                  <a:srgbClr val="0079C1"/>
                </a:solidFill>
                <a:latin typeface="Arial" pitchFamily="34" charset="0"/>
                <a:ea typeface="ＭＳ Ｐゴシック" pitchFamily="34" charset="-128"/>
              </a:defRPr>
            </a:lvl3pPr>
            <a:lvl4pPr marL="1600200" indent="-228600" eaLnBrk="0" hangingPunct="0">
              <a:defRPr sz="2800" b="1">
                <a:solidFill>
                  <a:srgbClr val="0079C1"/>
                </a:solidFill>
                <a:latin typeface="Arial" pitchFamily="34" charset="0"/>
                <a:ea typeface="ＭＳ Ｐゴシック" pitchFamily="34" charset="-128"/>
              </a:defRPr>
            </a:lvl4pPr>
            <a:lvl5pPr marL="2057400" indent="-228600" eaLnBrk="0" hangingPunct="0">
              <a:defRPr sz="2800" b="1">
                <a:solidFill>
                  <a:srgbClr val="0079C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9pPr>
          </a:lstStyle>
          <a:p>
            <a:pPr algn="r" eaLnBrk="1" hangingPunct="1">
              <a:defRPr/>
            </a:pPr>
            <a:fld id="{325F75F3-5084-44F6-B6A9-1DB7C57F5567}" type="slidenum">
              <a:rPr lang="en-US" altLang="en-US" sz="1200" smtClean="0"/>
              <a:pPr algn="r" eaLnBrk="1" hangingPunct="1">
                <a:defRPr/>
              </a:pPr>
              <a:t>‹#›</a:t>
            </a:fld>
            <a:endParaRPr lang="en-US" altLang="en-US" sz="1200" dirty="0"/>
          </a:p>
        </p:txBody>
      </p:sp>
    </p:spTree>
  </p:cSld>
  <p:clrMap bg1="lt1" tx1="dk1" bg2="lt2" tx2="dk2" accent1="accent1" accent2="accent2" accent3="accent3" accent4="accent4" accent5="accent5" accent6="accent6" hlink="hlink" folHlink="folHlink"/>
  <p:sldLayoutIdLst>
    <p:sldLayoutId id="2147511781" r:id="rId1"/>
    <p:sldLayoutId id="2147511782" r:id="rId2"/>
    <p:sldLayoutId id="2147511783" r:id="rId3"/>
    <p:sldLayoutId id="2147511784" r:id="rId4"/>
    <p:sldLayoutId id="2147511785" r:id="rId5"/>
    <p:sldLayoutId id="2147511786" r:id="rId6"/>
    <p:sldLayoutId id="2147511787" r:id="rId7"/>
    <p:sldLayoutId id="2147511788" r:id="rId8"/>
    <p:sldLayoutId id="2147511789" r:id="rId9"/>
    <p:sldLayoutId id="2147511790" r:id="rId10"/>
    <p:sldLayoutId id="2147511791" r:id="rId11"/>
    <p:sldLayoutId id="2147511792" r:id="rId12"/>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40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600"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800"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34" charset="-128"/>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34" charset="-128"/>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34" charset="-128"/>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34" charset="-128"/>
          <a:cs typeface="+mn-cs"/>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rgbClr val="0079C1"/>
                </a:solidFill>
                <a:latin typeface="Arial" charset="0"/>
                <a:ea typeface="+mn-ea"/>
                <a:cs typeface="+mn-cs"/>
              </a:defRPr>
            </a:lvl1pPr>
          </a:lstStyle>
          <a:p>
            <a:pPr>
              <a:defRPr/>
            </a:pPr>
            <a:endParaRPr lang="en-US" dirty="0"/>
          </a:p>
        </p:txBody>
      </p:sp>
      <p:sp>
        <p:nvSpPr>
          <p:cNvPr id="40243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79C1"/>
                </a:solidFill>
                <a:latin typeface="Arial" charset="0"/>
                <a:ea typeface="+mn-ea"/>
                <a:cs typeface="+mn-cs"/>
              </a:defRPr>
            </a:lvl1pPr>
          </a:lstStyle>
          <a:p>
            <a:pPr>
              <a:defRPr/>
            </a:pPr>
            <a:endParaRPr lang="en-US" dirty="0"/>
          </a:p>
        </p:txBody>
      </p:sp>
      <p:sp>
        <p:nvSpPr>
          <p:cNvPr id="402436"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rgbClr val="0079C1"/>
                </a:solidFill>
                <a:latin typeface="Arial" charset="0"/>
                <a:ea typeface="ＭＳ Ｐゴシック" charset="0"/>
              </a:defRPr>
            </a:lvl1pPr>
          </a:lstStyle>
          <a:p>
            <a:pPr>
              <a:defRPr/>
            </a:pPr>
            <a:fld id="{FA910D8B-1A60-4011-8296-8F3839AE04E1}"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6630" name="Picture 4" descr="NG logo small.ai"/>
          <p:cNvPicPr>
            <a:picLocks noChangeAspect="1"/>
          </p:cNvPicPr>
          <p:nvPr/>
        </p:nvPicPr>
        <p:blipFill>
          <a:blip r:embed="rId15">
            <a:extLst>
              <a:ext uri="{28A0092B-C50C-407E-A947-70E740481C1C}">
                <a14:useLocalDpi xmlns:a14="http://schemas.microsoft.com/office/drawing/2010/main" val="0"/>
              </a:ext>
            </a:extLst>
          </a:blip>
          <a:srcRect b="31451"/>
          <a:stretch>
            <a:fillRect/>
          </a:stretch>
        </p:blipFill>
        <p:spPr bwMode="auto">
          <a:xfrm>
            <a:off x="6656388" y="265113"/>
            <a:ext cx="2171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5"/>
          <p:cNvSpPr>
            <a:spLocks noGrp="1" noChangeArrowheads="1"/>
          </p:cNvSpPr>
          <p:nvPr>
            <p:ph type="title"/>
          </p:nvPr>
        </p:nvSpPr>
        <p:spPr bwMode="auto">
          <a:xfrm>
            <a:off x="593725" y="762000"/>
            <a:ext cx="614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6632"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793" r:id="rId1"/>
    <p:sldLayoutId id="2147511794" r:id="rId2"/>
    <p:sldLayoutId id="2147511795" r:id="rId3"/>
    <p:sldLayoutId id="2147511796" r:id="rId4"/>
    <p:sldLayoutId id="2147511797" r:id="rId5"/>
    <p:sldLayoutId id="2147511798" r:id="rId6"/>
    <p:sldLayoutId id="2147511799" r:id="rId7"/>
    <p:sldLayoutId id="2147511800" r:id="rId8"/>
    <p:sldLayoutId id="2147511801" r:id="rId9"/>
    <p:sldLayoutId id="2147511802" r:id="rId10"/>
    <p:sldLayoutId id="2147511803" r:id="rId11"/>
    <p:sldLayoutId id="2147511804" r:id="rId12"/>
    <p:sldLayoutId id="2147511805" r:id="rId13"/>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charset="0"/>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charset="0"/>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descr="streifen.jpg"/>
          <p:cNvPicPr>
            <a:picLocks noChangeAspect="1"/>
          </p:cNvPicPr>
          <p:nvPr/>
        </p:nvPicPr>
        <p:blipFill>
          <a:blip r:embed="rId2" cstate="print"/>
          <a:stretch>
            <a:fillRect/>
          </a:stretch>
        </p:blipFill>
        <p:spPr>
          <a:xfrm>
            <a:off x="0" y="6370320"/>
            <a:ext cx="7949184" cy="487680"/>
          </a:xfrm>
          <a:prstGeom prst="rect">
            <a:avLst/>
          </a:prstGeom>
        </p:spPr>
      </p:pic>
      <p:pic>
        <p:nvPicPr>
          <p:cNvPr id="6" name="Grafik 5" descr="ecke.jpg"/>
          <p:cNvPicPr>
            <a:picLocks noChangeAspect="1"/>
          </p:cNvPicPr>
          <p:nvPr/>
        </p:nvPicPr>
        <p:blipFill>
          <a:blip r:embed="rId3" cstate="print"/>
          <a:stretch>
            <a:fillRect/>
          </a:stretch>
        </p:blipFill>
        <p:spPr>
          <a:xfrm>
            <a:off x="360000" y="360000"/>
            <a:ext cx="457200" cy="457200"/>
          </a:xfrm>
          <a:prstGeom prst="rect">
            <a:avLst/>
          </a:prstGeom>
        </p:spPr>
      </p:pic>
      <p:pic>
        <p:nvPicPr>
          <p:cNvPr id="7" name="Grafik 6" descr="entsog_logo_4c.jpg"/>
          <p:cNvPicPr>
            <a:picLocks noChangeAspect="1"/>
          </p:cNvPicPr>
          <p:nvPr/>
        </p:nvPicPr>
        <p:blipFill>
          <a:blip r:embed="rId4" cstate="print"/>
          <a:stretch>
            <a:fillRect/>
          </a:stretch>
        </p:blipFill>
        <p:spPr>
          <a:xfrm>
            <a:off x="7560060" y="360000"/>
            <a:ext cx="1147564" cy="620727"/>
          </a:xfrm>
          <a:prstGeom prst="rect">
            <a:avLst/>
          </a:prstGeom>
        </p:spPr>
      </p:pic>
    </p:spTree>
    <p:extLst>
      <p:ext uri="{BB962C8B-B14F-4D97-AF65-F5344CB8AC3E}">
        <p14:creationId xmlns:p14="http://schemas.microsoft.com/office/powerpoint/2010/main" val="544120728"/>
      </p:ext>
    </p:extLst>
  </p:cSld>
  <p:clrMap bg1="lt1" tx1="dk1" bg2="lt2" tx2="dk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1" charset="-128"/>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34" charset="-128"/>
                <a:cs typeface="+mn-cs"/>
              </a:defRPr>
            </a:lvl1pPr>
          </a:lstStyle>
          <a:p>
            <a:pPr>
              <a:defRPr/>
            </a:pPr>
            <a:endParaRPr lang="en-US" dirty="0"/>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34" charset="-128"/>
                <a:cs typeface="+mn-cs"/>
              </a:defRPr>
            </a:lvl1pPr>
          </a:lstStyle>
          <a:p>
            <a:pPr>
              <a:defRPr/>
            </a:pPr>
            <a:endParaRPr lang="en-US" dirty="0"/>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34" charset="-128"/>
                <a:cs typeface="+mn-cs"/>
              </a:defRPr>
            </a:lvl1pPr>
          </a:lstStyle>
          <a:p>
            <a:pPr>
              <a:defRPr/>
            </a:pPr>
            <a:fld id="{C2FDDA09-9EDB-45D1-AEF2-E568F2FDB85C}"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318"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a:t>Click to edit Master title style</a:t>
            </a:r>
          </a:p>
        </p:txBody>
      </p:sp>
      <p:sp>
        <p:nvSpPr>
          <p:cNvPr id="13319"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320" name="Picture 11" descr="National_Grid_logo_blue"/>
          <p:cNvPicPr>
            <a:picLocks noChangeAspect="1" noChangeArrowheads="1"/>
          </p:cNvPicPr>
          <p:nvPr/>
        </p:nvPicPr>
        <p:blipFill>
          <a:blip r:embed="rId13"/>
          <a:srcRect/>
          <a:stretch>
            <a:fillRect/>
          </a:stretch>
        </p:blipFill>
        <p:spPr bwMode="auto">
          <a:xfrm>
            <a:off x="6810375" y="342900"/>
            <a:ext cx="1830388" cy="376238"/>
          </a:xfrm>
          <a:prstGeom prst="rect">
            <a:avLst/>
          </a:prstGeom>
          <a:noFill/>
          <a:ln w="9525">
            <a:noFill/>
            <a:miter lim="800000"/>
            <a:headEnd/>
            <a:tailEnd/>
          </a:ln>
        </p:spPr>
      </p:pic>
    </p:spTree>
    <p:extLst>
      <p:ext uri="{BB962C8B-B14F-4D97-AF65-F5344CB8AC3E}">
        <p14:creationId xmlns:p14="http://schemas.microsoft.com/office/powerpoint/2010/main" val="516069463"/>
      </p:ext>
    </p:extLst>
  </p:cSld>
  <p:clrMap bg1="lt1" tx1="dk1" bg2="lt2" tx2="dk2" accent1="accent1" accent2="accent2" accent3="accent3" accent4="accent4" accent5="accent5" accent6="accent6" hlink="hlink" folHlink="folHlink"/>
  <p:sldLayoutIdLst>
    <p:sldLayoutId id="2147511824" r:id="rId1"/>
    <p:sldLayoutId id="2147511825" r:id="rId2"/>
    <p:sldLayoutId id="2147511826" r:id="rId3"/>
    <p:sldLayoutId id="2147511827" r:id="rId4"/>
    <p:sldLayoutId id="2147511828" r:id="rId5"/>
    <p:sldLayoutId id="2147511829" r:id="rId6"/>
    <p:sldLayoutId id="2147511830" r:id="rId7"/>
    <p:sldLayoutId id="2147511831" r:id="rId8"/>
    <p:sldLayoutId id="2147511832" r:id="rId9"/>
    <p:sldLayoutId id="2147511833" r:id="rId10"/>
    <p:sldLayoutId id="2147511834"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29" tIns="45715" rIns="91429" bIns="45715" numCol="1" anchor="t" anchorCtr="0" compatLnSpc="1">
            <a:prstTxWarp prst="textNoShape">
              <a:avLst/>
            </a:prstTxWarp>
          </a:bodyPr>
          <a:lstStyle>
            <a:lvl1pPr>
              <a:defRPr sz="1400" b="1">
                <a:solidFill>
                  <a:srgbClr val="0079C1"/>
                </a:solidFill>
                <a:latin typeface="Arial" pitchFamily="34" charset="0"/>
                <a:ea typeface="+mn-ea"/>
                <a:cs typeface="+mn-cs"/>
              </a:defRPr>
            </a:lvl1pPr>
          </a:lstStyle>
          <a:p>
            <a:pPr>
              <a:defRPr/>
            </a:pPr>
            <a:endParaRPr lang="en-US" dirty="0"/>
          </a:p>
        </p:txBody>
      </p:sp>
      <p:sp>
        <p:nvSpPr>
          <p:cNvPr id="40243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29" tIns="45715" rIns="91429" bIns="45715" numCol="1" anchor="t" anchorCtr="0" compatLnSpc="1">
            <a:prstTxWarp prst="textNoShape">
              <a:avLst/>
            </a:prstTxWarp>
          </a:bodyPr>
          <a:lstStyle>
            <a:lvl1pPr algn="ctr">
              <a:defRPr sz="1400" b="1">
                <a:solidFill>
                  <a:srgbClr val="0079C1"/>
                </a:solidFill>
                <a:latin typeface="Arial" pitchFamily="34" charset="0"/>
                <a:ea typeface="+mn-ea"/>
                <a:cs typeface="+mn-cs"/>
              </a:defRPr>
            </a:lvl1pPr>
          </a:lstStyle>
          <a:p>
            <a:pPr>
              <a:defRPr/>
            </a:pPr>
            <a:endParaRPr lang="en-US" dirty="0"/>
          </a:p>
        </p:txBody>
      </p:sp>
      <p:sp>
        <p:nvSpPr>
          <p:cNvPr id="402436"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29" tIns="45715" rIns="91429" bIns="45715" numCol="1" anchor="t" anchorCtr="0" compatLnSpc="1">
            <a:prstTxWarp prst="textNoShape">
              <a:avLst/>
            </a:prstTxWarp>
          </a:bodyPr>
          <a:lstStyle>
            <a:lvl1pPr algn="r">
              <a:defRPr sz="1200" b="1">
                <a:solidFill>
                  <a:srgbClr val="0079C1"/>
                </a:solidFill>
                <a:latin typeface="Arial" pitchFamily="34" charset="0"/>
                <a:ea typeface="+mn-ea"/>
                <a:cs typeface="+mn-cs"/>
              </a:defRPr>
            </a:lvl1pPr>
          </a:lstStyle>
          <a:p>
            <a:pPr>
              <a:defRPr/>
            </a:pPr>
            <a:fld id="{C267DF74-20F8-4B6E-B9EE-92F1E6BD1B2E}" type="slidenum">
              <a:rPr lang="en-US"/>
              <a:pPr>
                <a:defRPr/>
              </a:pPr>
              <a:t>‹#›</a:t>
            </a:fld>
            <a:endParaRPr lang="en-US" dirty="0"/>
          </a:p>
        </p:txBody>
      </p:sp>
      <p:sp>
        <p:nvSpPr>
          <p:cNvPr id="1029" name="Rectangle 5"/>
          <p:cNvSpPr>
            <a:spLocks noGrp="1" noChangeArrowheads="1"/>
          </p:cNvSpPr>
          <p:nvPr>
            <p:ph type="title"/>
          </p:nvPr>
        </p:nvSpPr>
        <p:spPr bwMode="auto">
          <a:xfrm>
            <a:off x="593725" y="762000"/>
            <a:ext cx="6149975" cy="519113"/>
          </a:xfrm>
          <a:prstGeom prst="rect">
            <a:avLst/>
          </a:prstGeom>
          <a:noFill/>
          <a:ln w="9525">
            <a:noFill/>
            <a:miter lim="800000"/>
            <a:headEnd/>
            <a:tailEnd/>
          </a:ln>
        </p:spPr>
        <p:txBody>
          <a:bodyPr vert="horz" wrap="square" lIns="91429" tIns="45715" rIns="91429" bIns="45715" numCol="1" anchor="b" anchorCtr="0" compatLnSpc="1">
            <a:prstTxWarp prst="textNoShape">
              <a:avLst/>
            </a:prstTxWarp>
            <a:spAutoFit/>
          </a:bodyPr>
          <a:lstStyle/>
          <a:p>
            <a:pPr lvl="0"/>
            <a:r>
              <a:rPr lang="en-GB"/>
              <a:t>Click to edit Master title style</a:t>
            </a:r>
          </a:p>
        </p:txBody>
      </p:sp>
      <p:sp>
        <p:nvSpPr>
          <p:cNvPr id="1030"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8639020"/>
      </p:ext>
    </p:extLst>
  </p:cSld>
  <p:clrMap bg1="lt1" tx1="dk1" bg2="lt2" tx2="dk2" accent1="accent1" accent2="accent2" accent3="accent3" accent4="accent4" accent5="accent5" accent6="accent6" hlink="hlink" folHlink="folHlink"/>
  <p:sldLayoutIdLst>
    <p:sldLayoutId id="2147511836" r:id="rId1"/>
    <p:sldLayoutId id="2147511837" r:id="rId2"/>
    <p:sldLayoutId id="2147511838" r:id="rId3"/>
    <p:sldLayoutId id="2147511839" r:id="rId4"/>
    <p:sldLayoutId id="2147511840" r:id="rId5"/>
    <p:sldLayoutId id="2147511841" r:id="rId6"/>
    <p:sldLayoutId id="2147511842" r:id="rId7"/>
    <p:sldLayoutId id="2147511843" r:id="rId8"/>
    <p:sldLayoutId id="2147511844" r:id="rId9"/>
    <p:sldLayoutId id="2147511845" r:id="rId10"/>
    <p:sldLayoutId id="2147511846" r:id="rId11"/>
    <p:sldLayoutId id="2147511847" r:id="rId12"/>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5pPr>
      <a:lvl6pPr marL="457145"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29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435"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581"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1313" indent="-341313"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1363" indent="-284163"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1413" indent="-227013"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598613" indent="-227013"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cs typeface="+mn-cs"/>
        </a:defRPr>
      </a:lvl4pPr>
      <a:lvl5pPr marL="2055813" indent="-22701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298" indent="-22857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443" indent="-22857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8589" indent="-22857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5734" indent="-22857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35843"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5844"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6579AE82-8F16-4E96-9794-2ACA305F723E}"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78"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307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080" name="Picture 9"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7"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95" r:id="rId1"/>
    <p:sldLayoutId id="2147511533" r:id="rId2"/>
    <p:sldLayoutId id="2147511534" r:id="rId3"/>
    <p:sldLayoutId id="2147511535" r:id="rId4"/>
    <p:sldLayoutId id="2147511536" r:id="rId5"/>
    <p:sldLayoutId id="2147511537" r:id="rId6"/>
    <p:sldLayoutId id="2147511538" r:id="rId7"/>
    <p:sldLayoutId id="2147511539" r:id="rId8"/>
    <p:sldLayoutId id="2147511540" r:id="rId9"/>
    <p:sldLayoutId id="2147511541" r:id="rId10"/>
    <p:sldLayoutId id="2147511542" r:id="rId11"/>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73C36B8B-EB25-4771-A9BA-B0F9EC4F88B8}" type="slidenum">
              <a:rPr lang="en-US" altLang="en-US"/>
              <a:pPr>
                <a:defRPr/>
              </a:pPr>
              <a:t>‹#›</a:t>
            </a:fld>
            <a:endParaRPr lang="en-US" alt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2" name="Picture 27" descr="National_Grid_logo_blu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5740"/>
      </p:ext>
    </p:extLst>
  </p:cSld>
  <p:clrMap bg1="lt1" tx1="dk1" bg2="lt2" tx2="dk2" accent1="accent1" accent2="accent2" accent3="accent3" accent4="accent4" accent5="accent5" accent6="accent6" hlink="hlink" folHlink="folHlink"/>
  <p:sldLayoutIdLst>
    <p:sldLayoutId id="2147511849" r:id="rId1"/>
    <p:sldLayoutId id="2147511850" r:id="rId2"/>
    <p:sldLayoutId id="2147511851" r:id="rId3"/>
    <p:sldLayoutId id="2147511852" r:id="rId4"/>
    <p:sldLayoutId id="2147511853" r:id="rId5"/>
    <p:sldLayoutId id="2147511854" r:id="rId6"/>
    <p:sldLayoutId id="2147511855" r:id="rId7"/>
    <p:sldLayoutId id="2147511856" r:id="rId8"/>
    <p:sldLayoutId id="2147511857" r:id="rId9"/>
    <p:sldLayoutId id="2147511858" r:id="rId10"/>
    <p:sldLayoutId id="2147511859"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descr="streifen.jpg"/>
          <p:cNvPicPr>
            <a:picLocks noChangeAspect="1"/>
          </p:cNvPicPr>
          <p:nvPr userDrawn="1"/>
        </p:nvPicPr>
        <p:blipFill>
          <a:blip r:embed="rId2" cstate="print"/>
          <a:stretch>
            <a:fillRect/>
          </a:stretch>
        </p:blipFill>
        <p:spPr>
          <a:xfrm>
            <a:off x="0" y="6370320"/>
            <a:ext cx="7949184" cy="487680"/>
          </a:xfrm>
          <a:prstGeom prst="rect">
            <a:avLst/>
          </a:prstGeom>
        </p:spPr>
      </p:pic>
      <p:pic>
        <p:nvPicPr>
          <p:cNvPr id="6" name="Grafik 5" descr="ecke.jpg"/>
          <p:cNvPicPr>
            <a:picLocks noChangeAspect="1"/>
          </p:cNvPicPr>
          <p:nvPr userDrawn="1"/>
        </p:nvPicPr>
        <p:blipFill>
          <a:blip r:embed="rId3" cstate="print"/>
          <a:stretch>
            <a:fillRect/>
          </a:stretch>
        </p:blipFill>
        <p:spPr>
          <a:xfrm>
            <a:off x="360000" y="360000"/>
            <a:ext cx="457200" cy="457200"/>
          </a:xfrm>
          <a:prstGeom prst="rect">
            <a:avLst/>
          </a:prstGeom>
        </p:spPr>
      </p:pic>
      <p:pic>
        <p:nvPicPr>
          <p:cNvPr id="7" name="Grafik 6" descr="entsog_logo_4c.jpg"/>
          <p:cNvPicPr>
            <a:picLocks noChangeAspect="1"/>
          </p:cNvPicPr>
          <p:nvPr userDrawn="1"/>
        </p:nvPicPr>
        <p:blipFill>
          <a:blip r:embed="rId4" cstate="print"/>
          <a:stretch>
            <a:fillRect/>
          </a:stretch>
        </p:blipFill>
        <p:spPr>
          <a:xfrm>
            <a:off x="7560060" y="360000"/>
            <a:ext cx="1147564" cy="620727"/>
          </a:xfrm>
          <a:prstGeom prst="rect">
            <a:avLst/>
          </a:prstGeom>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1" charset="-128"/>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39939"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9940"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1ADCA33D-4535-4903-9459-D4258CC1E2A5}"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02"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410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104" name="Picture 9"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410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410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410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9950"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4110" name="Picture 44"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96" r:id="rId1"/>
    <p:sldLayoutId id="2147511543" r:id="rId2"/>
    <p:sldLayoutId id="2147511544" r:id="rId3"/>
    <p:sldLayoutId id="2147511545" r:id="rId4"/>
    <p:sldLayoutId id="2147511546" r:id="rId5"/>
    <p:sldLayoutId id="2147511547" r:id="rId6"/>
    <p:sldLayoutId id="2147511548" r:id="rId7"/>
    <p:sldLayoutId id="2147511549" r:id="rId8"/>
    <p:sldLayoutId id="2147511550" r:id="rId9"/>
    <p:sldLayoutId id="2147511551" r:id="rId10"/>
    <p:sldLayoutId id="2147511552" r:id="rId11"/>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cs typeface="+mn-cs"/>
              </a:defRPr>
            </a:lvl1pPr>
          </a:lstStyle>
          <a:p>
            <a:pPr>
              <a:defRPr/>
            </a:pPr>
            <a:fld id="{C81935F2-5CB0-4A61-9B9F-F754E2661C0D}"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512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128" name="Picture 8" descr="National_Grid_logo_blu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97" r:id="rId1"/>
    <p:sldLayoutId id="2147511553" r:id="rId2"/>
    <p:sldLayoutId id="2147511554" r:id="rId3"/>
    <p:sldLayoutId id="2147511555" r:id="rId4"/>
    <p:sldLayoutId id="2147511556" r:id="rId5"/>
    <p:sldLayoutId id="2147511557" r:id="rId6"/>
    <p:sldLayoutId id="2147511558" r:id="rId7"/>
    <p:sldLayoutId id="2147511559" r:id="rId8"/>
    <p:sldLayoutId id="2147511560" r:id="rId9"/>
    <p:sldLayoutId id="2147511561" r:id="rId10"/>
    <p:sldLayoutId id="2147511562" r:id="rId11"/>
    <p:sldLayoutId id="2147511699" r:id="rId12"/>
    <p:sldLayoutId id="2147511563" r:id="rId13"/>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46083"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46084"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F9264913-5784-44C8-9973-47A8810AD0E2}"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15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615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152" name="Picture 9"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7"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00" r:id="rId1"/>
    <p:sldLayoutId id="2147511564" r:id="rId2"/>
    <p:sldLayoutId id="2147511565" r:id="rId3"/>
    <p:sldLayoutId id="2147511566" r:id="rId4"/>
    <p:sldLayoutId id="2147511567" r:id="rId5"/>
    <p:sldLayoutId id="2147511568" r:id="rId6"/>
    <p:sldLayoutId id="2147511569" r:id="rId7"/>
    <p:sldLayoutId id="2147511570" r:id="rId8"/>
    <p:sldLayoutId id="2147511571" r:id="rId9"/>
    <p:sldLayoutId id="2147511572" r:id="rId10"/>
    <p:sldLayoutId id="2147511573" r:id="rId11"/>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98307"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98308"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5EACE741-F30E-46DD-BD87-B3E902736B49}"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17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717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7176" name="Picture 9"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7"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01" r:id="rId1"/>
    <p:sldLayoutId id="2147511574" r:id="rId2"/>
    <p:sldLayoutId id="2147511575" r:id="rId3"/>
    <p:sldLayoutId id="2147511576" r:id="rId4"/>
    <p:sldLayoutId id="2147511577" r:id="rId5"/>
    <p:sldLayoutId id="2147511578" r:id="rId6"/>
    <p:sldLayoutId id="2147511579" r:id="rId7"/>
    <p:sldLayoutId id="2147511580" r:id="rId8"/>
    <p:sldLayoutId id="2147511581" r:id="rId9"/>
    <p:sldLayoutId id="2147511582" r:id="rId10"/>
    <p:sldLayoutId id="2147511583" r:id="rId11"/>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79C1"/>
        </a:solidFill>
        <a:effectLst/>
      </p:bgPr>
    </p:bg>
    <p:spTree>
      <p:nvGrpSpPr>
        <p:cNvPr id="1" name=""/>
        <p:cNvGrpSpPr/>
        <p:nvPr/>
      </p:nvGrpSpPr>
      <p:grpSpPr>
        <a:xfrm>
          <a:off x="0" y="0"/>
          <a:ext cx="0" cy="0"/>
          <a:chOff x="0" y="0"/>
          <a:chExt cx="0" cy="0"/>
        </a:xfrm>
      </p:grpSpPr>
      <p:sp>
        <p:nvSpPr>
          <p:cNvPr id="819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8195" name="Picture 5"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819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584" r:id="rId1"/>
    <p:sldLayoutId id="2147511585" r:id="rId2"/>
    <p:sldLayoutId id="2147511586" r:id="rId3"/>
    <p:sldLayoutId id="2147511587" r:id="rId4"/>
    <p:sldLayoutId id="2147511588" r:id="rId5"/>
    <p:sldLayoutId id="2147511589" r:id="rId6"/>
    <p:sldLayoutId id="2147511590" r:id="rId7"/>
    <p:sldLayoutId id="2147511591" r:id="rId8"/>
    <p:sldLayoutId id="2147511592" r:id="rId9"/>
    <p:sldLayoutId id="2147511593" r:id="rId10"/>
    <p:sldLayoutId id="2147511594"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5pPr>
      <a:lvl6pPr marL="457200" algn="l" rtl="0" eaLnBrk="0" fontAlgn="base" hangingPunct="0">
        <a:spcBef>
          <a:spcPct val="0"/>
        </a:spcBef>
        <a:spcAft>
          <a:spcPct val="0"/>
        </a:spcAft>
        <a:defRPr sz="2800" b="1">
          <a:solidFill>
            <a:srgbClr val="0079C1"/>
          </a:solidFill>
          <a:latin typeface="Arial" charset="0"/>
          <a:ea typeface="ＭＳ Ｐゴシック"/>
          <a:cs typeface="ＭＳ Ｐゴシック"/>
        </a:defRPr>
      </a:lvl6pPr>
      <a:lvl7pPr marL="914400" algn="l" rtl="0" eaLnBrk="0" fontAlgn="base" hangingPunct="0">
        <a:spcBef>
          <a:spcPct val="0"/>
        </a:spcBef>
        <a:spcAft>
          <a:spcPct val="0"/>
        </a:spcAft>
        <a:defRPr sz="2800" b="1">
          <a:solidFill>
            <a:srgbClr val="0079C1"/>
          </a:solidFill>
          <a:latin typeface="Arial" charset="0"/>
          <a:ea typeface="ＭＳ Ｐゴシック"/>
          <a:cs typeface="ＭＳ Ｐゴシック"/>
        </a:defRPr>
      </a:lvl7pPr>
      <a:lvl8pPr marL="1371600" algn="l" rtl="0" eaLnBrk="0" fontAlgn="base" hangingPunct="0">
        <a:spcBef>
          <a:spcPct val="0"/>
        </a:spcBef>
        <a:spcAft>
          <a:spcPct val="0"/>
        </a:spcAft>
        <a:defRPr sz="2800" b="1">
          <a:solidFill>
            <a:srgbClr val="0079C1"/>
          </a:solidFill>
          <a:latin typeface="Arial" charset="0"/>
          <a:ea typeface="ＭＳ Ｐゴシック"/>
          <a:cs typeface="ＭＳ Ｐゴシック"/>
        </a:defRPr>
      </a:lvl8pPr>
      <a:lvl9pPr marL="1828800" algn="l" rtl="0" eaLnBrk="0" fontAlgn="base" hangingPunct="0">
        <a:spcBef>
          <a:spcPct val="0"/>
        </a:spcBef>
        <a:spcAft>
          <a:spcPct val="0"/>
        </a:spcAft>
        <a:defRPr sz="2800" b="1">
          <a:solidFill>
            <a:srgbClr val="0079C1"/>
          </a:solidFill>
          <a:latin typeface="Arial"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a:latin typeface="+mn-lt"/>
                <a:ea typeface="+mn-ea"/>
                <a:cs typeface="+mn-cs"/>
              </a:defRPr>
            </a:lvl1pPr>
          </a:lstStyle>
          <a:p>
            <a:pPr>
              <a:defRPr/>
            </a:pPr>
            <a:endParaRPr lang="en-US" dirty="0"/>
          </a:p>
        </p:txBody>
      </p:sp>
      <p:sp>
        <p:nvSpPr>
          <p:cNvPr id="28057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mn-lt"/>
                <a:ea typeface="+mn-ea"/>
                <a:cs typeface="+mn-cs"/>
              </a:defRPr>
            </a:lvl1pPr>
          </a:lstStyle>
          <a:p>
            <a:pPr>
              <a:defRPr/>
            </a:pPr>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221"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9222"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9223" name="Picture 8"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9"/>
          <p:cNvSpPr>
            <a:spLocks noChangeArrowheads="1"/>
          </p:cNvSpPr>
          <p:nvPr/>
        </p:nvSpPr>
        <p:spPr bwMode="auto">
          <a:xfrm>
            <a:off x="6781800" y="6381750"/>
            <a:ext cx="2133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pitchFamily="34" charset="0"/>
                <a:ea typeface="ＭＳ Ｐゴシック" pitchFamily="34" charset="-128"/>
              </a:defRPr>
            </a:lvl1pPr>
            <a:lvl2pPr marL="742950" indent="-285750" eaLnBrk="0" hangingPunct="0">
              <a:defRPr sz="2800" b="1">
                <a:solidFill>
                  <a:srgbClr val="0079C1"/>
                </a:solidFill>
                <a:latin typeface="Arial" pitchFamily="34" charset="0"/>
                <a:ea typeface="ＭＳ Ｐゴシック" pitchFamily="34" charset="-128"/>
              </a:defRPr>
            </a:lvl2pPr>
            <a:lvl3pPr marL="1143000" indent="-228600" eaLnBrk="0" hangingPunct="0">
              <a:defRPr sz="2800" b="1">
                <a:solidFill>
                  <a:srgbClr val="0079C1"/>
                </a:solidFill>
                <a:latin typeface="Arial" pitchFamily="34" charset="0"/>
                <a:ea typeface="ＭＳ Ｐゴシック" pitchFamily="34" charset="-128"/>
              </a:defRPr>
            </a:lvl3pPr>
            <a:lvl4pPr marL="1600200" indent="-228600" eaLnBrk="0" hangingPunct="0">
              <a:defRPr sz="2800" b="1">
                <a:solidFill>
                  <a:srgbClr val="0079C1"/>
                </a:solidFill>
                <a:latin typeface="Arial" pitchFamily="34" charset="0"/>
                <a:ea typeface="ＭＳ Ｐゴシック" pitchFamily="34" charset="-128"/>
              </a:defRPr>
            </a:lvl4pPr>
            <a:lvl5pPr marL="2057400" indent="-228600" eaLnBrk="0" hangingPunct="0">
              <a:defRPr sz="2800" b="1">
                <a:solidFill>
                  <a:srgbClr val="0079C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9pPr>
          </a:lstStyle>
          <a:p>
            <a:pPr algn="r" eaLnBrk="1" hangingPunct="1">
              <a:defRPr/>
            </a:pPr>
            <a:fld id="{1F4ADC0D-B561-47CD-A5CF-BD49C0C558FF}" type="slidenum">
              <a:rPr lang="en-US" altLang="en-US" sz="1200" smtClean="0"/>
              <a:pPr algn="r" eaLnBrk="1" hangingPunct="1">
                <a:defRPr/>
              </a:pPr>
              <a:t>‹#›</a:t>
            </a:fld>
            <a:endParaRPr lang="en-US" altLang="en-US" sz="1200" dirty="0"/>
          </a:p>
        </p:txBody>
      </p:sp>
    </p:spTree>
  </p:cSld>
  <p:clrMap bg1="lt1" tx1="dk1" bg2="lt2" tx2="dk2" accent1="accent1" accent2="accent2" accent3="accent3" accent4="accent4" accent5="accent5" accent6="accent6" hlink="hlink" folHlink="folHlink"/>
  <p:sldLayoutIdLst>
    <p:sldLayoutId id="2147511595" r:id="rId1"/>
    <p:sldLayoutId id="2147511596" r:id="rId2"/>
    <p:sldLayoutId id="2147511597" r:id="rId3"/>
    <p:sldLayoutId id="2147511598" r:id="rId4"/>
    <p:sldLayoutId id="2147511599" r:id="rId5"/>
    <p:sldLayoutId id="2147511600" r:id="rId6"/>
    <p:sldLayoutId id="2147511601" r:id="rId7"/>
    <p:sldLayoutId id="2147511602" r:id="rId8"/>
    <p:sldLayoutId id="2147511603" r:id="rId9"/>
    <p:sldLayoutId id="2147511604" r:id="rId10"/>
    <p:sldLayoutId id="2147511605"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5pPr>
      <a:lvl6pPr marL="457200" algn="l" rtl="0" eaLnBrk="0" fontAlgn="base" hangingPunct="0">
        <a:spcBef>
          <a:spcPct val="0"/>
        </a:spcBef>
        <a:spcAft>
          <a:spcPct val="0"/>
        </a:spcAft>
        <a:defRPr sz="2800" b="1">
          <a:solidFill>
            <a:srgbClr val="0079C1"/>
          </a:solidFill>
          <a:latin typeface="Arial" charset="0"/>
          <a:ea typeface="ＭＳ Ｐゴシック"/>
          <a:cs typeface="ＭＳ Ｐゴシック"/>
        </a:defRPr>
      </a:lvl6pPr>
      <a:lvl7pPr marL="914400" algn="l" rtl="0" eaLnBrk="0" fontAlgn="base" hangingPunct="0">
        <a:spcBef>
          <a:spcPct val="0"/>
        </a:spcBef>
        <a:spcAft>
          <a:spcPct val="0"/>
        </a:spcAft>
        <a:defRPr sz="2800" b="1">
          <a:solidFill>
            <a:srgbClr val="0079C1"/>
          </a:solidFill>
          <a:latin typeface="Arial" charset="0"/>
          <a:ea typeface="ＭＳ Ｐゴシック"/>
          <a:cs typeface="ＭＳ Ｐゴシック"/>
        </a:defRPr>
      </a:lvl7pPr>
      <a:lvl8pPr marL="1371600" algn="l" rtl="0" eaLnBrk="0" fontAlgn="base" hangingPunct="0">
        <a:spcBef>
          <a:spcPct val="0"/>
        </a:spcBef>
        <a:spcAft>
          <a:spcPct val="0"/>
        </a:spcAft>
        <a:defRPr sz="2800" b="1">
          <a:solidFill>
            <a:srgbClr val="0079C1"/>
          </a:solidFill>
          <a:latin typeface="Arial" charset="0"/>
          <a:ea typeface="ＭＳ Ｐゴシック"/>
          <a:cs typeface="ＭＳ Ｐゴシック"/>
        </a:defRPr>
      </a:lvl8pPr>
      <a:lvl9pPr marL="1828800" algn="l" rtl="0" eaLnBrk="0" fontAlgn="base" hangingPunct="0">
        <a:spcBef>
          <a:spcPct val="0"/>
        </a:spcBef>
        <a:spcAft>
          <a:spcPct val="0"/>
        </a:spcAft>
        <a:defRPr sz="2800" b="1">
          <a:solidFill>
            <a:srgbClr val="0079C1"/>
          </a:solidFill>
          <a:latin typeface="Arial"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3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11.xml"/><Relationship Id="rId3"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14.xml"/><Relationship Id="rId3" Type="http://schemas.openxmlformats.org/officeDocument/2006/relationships/hyperlink" Target="http://www.gasgovernance.co.uk/062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318.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1.wdp"/><Relationship Id="rId5" Type="http://schemas.openxmlformats.org/officeDocument/2006/relationships/image" Target="../media/image18.jpeg"/><Relationship Id="rId6" Type="http://schemas.microsoft.com/office/2007/relationships/hdphoto" Target="../media/hdphoto2.wdp"/><Relationship Id="rId1" Type="http://schemas.openxmlformats.org/officeDocument/2006/relationships/slideLayout" Target="../slideLayouts/slideLayout319.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1" Type="http://schemas.openxmlformats.org/officeDocument/2006/relationships/slideLayout" Target="../slideLayouts/slideLayout318.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4" Type="http://schemas.microsoft.com/office/2007/relationships/hdphoto" Target="../media/hdphoto3.wdp"/><Relationship Id="rId5" Type="http://schemas.openxmlformats.org/officeDocument/2006/relationships/image" Target="../media/image25.png"/><Relationship Id="rId6" Type="http://schemas.microsoft.com/office/2007/relationships/hdphoto" Target="../media/hdphoto4.wdp"/><Relationship Id="rId7" Type="http://schemas.openxmlformats.org/officeDocument/2006/relationships/image" Target="../media/image26.png"/><Relationship Id="rId8" Type="http://schemas.microsoft.com/office/2007/relationships/hdphoto" Target="../media/hdphoto5.wdp"/><Relationship Id="rId9" Type="http://schemas.openxmlformats.org/officeDocument/2006/relationships/image" Target="../media/image27.png"/><Relationship Id="rId10" Type="http://schemas.microsoft.com/office/2007/relationships/hdphoto" Target="../media/hdphoto6.wdp"/><Relationship Id="rId1" Type="http://schemas.openxmlformats.org/officeDocument/2006/relationships/slideLayout" Target="../slideLayouts/slideLayout318.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1" Type="http://schemas.openxmlformats.org/officeDocument/2006/relationships/diagramLayout" Target="../diagrams/layout2.xml"/><Relationship Id="rId12" Type="http://schemas.openxmlformats.org/officeDocument/2006/relationships/diagramQuickStyle" Target="../diagrams/quickStyle2.xml"/><Relationship Id="rId13" Type="http://schemas.openxmlformats.org/officeDocument/2006/relationships/diagramColors" Target="../diagrams/colors2.xml"/><Relationship Id="rId14" Type="http://schemas.microsoft.com/office/2007/relationships/diagramDrawing" Target="../diagrams/drawing2.xml"/><Relationship Id="rId1" Type="http://schemas.openxmlformats.org/officeDocument/2006/relationships/slideLayout" Target="../slideLayouts/slideLayout318.xml"/><Relationship Id="rId2" Type="http://schemas.openxmlformats.org/officeDocument/2006/relationships/notesSlide" Target="../notesSlides/notesSlide27.xml"/><Relationship Id="rId3" Type="http://schemas.openxmlformats.org/officeDocument/2006/relationships/image" Target="../media/image28.jpeg"/><Relationship Id="rId4" Type="http://schemas.microsoft.com/office/2007/relationships/hdphoto" Target="../media/hdphoto7.wdp"/><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18.jpeg"/><Relationship Id="rId5" Type="http://schemas.microsoft.com/office/2007/relationships/hdphoto" Target="../media/hdphoto2.wdp"/><Relationship Id="rId6" Type="http://schemas.openxmlformats.org/officeDocument/2006/relationships/image" Target="../media/image17.png"/><Relationship Id="rId7" Type="http://schemas.microsoft.com/office/2007/relationships/hdphoto" Target="../media/hdphoto1.wdp"/><Relationship Id="rId8" Type="http://schemas.openxmlformats.org/officeDocument/2006/relationships/hyperlink" Target="mailto:nicola.j.lond@nationalgrid.com" TargetMode="External"/><Relationship Id="rId1" Type="http://schemas.openxmlformats.org/officeDocument/2006/relationships/slideLayout" Target="../slideLayouts/slideLayout318.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33.xml"/><Relationship Id="rId3" Type="http://schemas.openxmlformats.org/officeDocument/2006/relationships/hyperlink" Target="mailto:jennifer.randall@nationalgrid.co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31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593725" y="1122353"/>
            <a:ext cx="8043863" cy="954107"/>
          </a:xfrm>
        </p:spPr>
        <p:txBody>
          <a:bodyPr/>
          <a:lstStyle/>
          <a:p>
            <a:pPr eaLnBrk="1" hangingPunct="1"/>
            <a:r>
              <a:rPr lang="en-GB" altLang="en-US" dirty="0" smtClean="0">
                <a:ea typeface="ＭＳ Ｐゴシック" pitchFamily="34" charset="-128"/>
              </a:rPr>
              <a:t>Pre-mod discussion: Treatment of Capacity at Combined ASEPs</a:t>
            </a:r>
            <a:endParaRPr lang="en-US" altLang="en-US" dirty="0">
              <a:ea typeface="ＭＳ Ｐゴシック" pitchFamily="34" charset="-128"/>
            </a:endParaRPr>
          </a:p>
        </p:txBody>
      </p:sp>
      <p:sp>
        <p:nvSpPr>
          <p:cNvPr id="143363" name="Rectangle 11"/>
          <p:cNvSpPr>
            <a:spLocks noGrp="1" noChangeArrowheads="1"/>
          </p:cNvSpPr>
          <p:nvPr>
            <p:ph type="subTitle" idx="1"/>
          </p:nvPr>
        </p:nvSpPr>
        <p:spPr/>
        <p:txBody>
          <a:bodyPr/>
          <a:lstStyle/>
          <a:p>
            <a:r>
              <a:rPr lang="en-GB" altLang="en-US" dirty="0">
                <a:ea typeface="ＭＳ Ｐゴシック" pitchFamily="34" charset="-128"/>
              </a:rPr>
              <a:t>6</a:t>
            </a:r>
            <a:r>
              <a:rPr lang="en-GB" altLang="en-US" dirty="0" smtClean="0">
                <a:ea typeface="ＭＳ Ｐゴシック" pitchFamily="34" charset="-128"/>
              </a:rPr>
              <a:t> July 2017</a:t>
            </a:r>
            <a:endParaRPr lang="en-GB" altLang="en-US" dirty="0">
              <a:ea typeface="ＭＳ Ｐゴシック" pitchFamily="34" charset="-128"/>
            </a:endParaRPr>
          </a:p>
        </p:txBody>
      </p:sp>
      <p:pic>
        <p:nvPicPr>
          <p:cNvPr id="143364" name="Picture 17"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971800"/>
            <a:ext cx="2171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5" name="Picture 20" descr="SI0443 XA1H8825_1"/>
          <p:cNvPicPr>
            <a:picLocks noChangeAspect="1" noChangeArrowheads="1"/>
          </p:cNvPicPr>
          <p:nvPr/>
        </p:nvPicPr>
        <p:blipFill>
          <a:blip r:embed="rId4">
            <a:extLst>
              <a:ext uri="{28A0092B-C50C-407E-A947-70E740481C1C}">
                <a14:useLocalDpi xmlns:a14="http://schemas.microsoft.com/office/drawing/2010/main" val="0"/>
              </a:ext>
            </a:extLst>
          </a:blip>
          <a:srcRect l="4347" r="13043" b="2174"/>
          <a:stretch>
            <a:fillRect/>
          </a:stretch>
        </p:blipFill>
        <p:spPr bwMode="auto">
          <a:xfrm>
            <a:off x="685800" y="2971800"/>
            <a:ext cx="2171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300" y="2971800"/>
            <a:ext cx="2425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740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Rectangle 365"/>
          <p:cNvSpPr/>
          <p:nvPr/>
        </p:nvSpPr>
        <p:spPr bwMode="auto">
          <a:xfrm flipV="1">
            <a:off x="61215" y="1333751"/>
            <a:ext cx="8676804" cy="290177"/>
          </a:xfrm>
          <a:prstGeom prst="rect">
            <a:avLst/>
          </a:prstGeom>
          <a:solidFill>
            <a:srgbClr val="FFFFFF"/>
          </a:solidFill>
          <a:ln w="25400" cap="flat" cmpd="sng" algn="ctr">
            <a:solidFill>
              <a:schemeClr val="bg1"/>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dirty="0">
              <a:solidFill>
                <a:srgbClr val="000000"/>
              </a:solidFill>
              <a:latin typeface="Helvetica" charset="0"/>
              <a:ea typeface="Helvetica" charset="0"/>
              <a:cs typeface="Helvetica" charset="0"/>
              <a:sym typeface="Helvetica" charset="0"/>
            </a:endParaRPr>
          </a:p>
        </p:txBody>
      </p:sp>
      <p:cxnSp>
        <p:nvCxnSpPr>
          <p:cNvPr id="505" name="Straight Connector 504"/>
          <p:cNvCxnSpPr/>
          <p:nvPr/>
        </p:nvCxnSpPr>
        <p:spPr bwMode="auto">
          <a:xfrm flipH="1">
            <a:off x="3928843" y="622749"/>
            <a:ext cx="34271" cy="6117050"/>
          </a:xfrm>
          <a:prstGeom prst="line">
            <a:avLst/>
          </a:prstGeom>
          <a:noFill/>
          <a:ln w="9525">
            <a:solidFill>
              <a:srgbClr val="969696"/>
            </a:solidFill>
            <a:prstDash val="sysDot"/>
            <a:round/>
            <a:headEnd/>
            <a:tailEnd/>
          </a:ln>
          <a:extLst/>
        </p:spPr>
      </p:cxnSp>
      <p:cxnSp>
        <p:nvCxnSpPr>
          <p:cNvPr id="217" name="Straight Connector 216"/>
          <p:cNvCxnSpPr/>
          <p:nvPr/>
        </p:nvCxnSpPr>
        <p:spPr bwMode="auto">
          <a:xfrm>
            <a:off x="7417002" y="622749"/>
            <a:ext cx="2496" cy="6071474"/>
          </a:xfrm>
          <a:prstGeom prst="line">
            <a:avLst/>
          </a:prstGeom>
          <a:noFill/>
          <a:ln w="9525">
            <a:solidFill>
              <a:srgbClr val="969696"/>
            </a:solidFill>
            <a:prstDash val="sysDot"/>
            <a:round/>
            <a:headEnd/>
            <a:tailEnd/>
          </a:ln>
          <a:extLst/>
        </p:spPr>
      </p:cxnSp>
      <p:sp>
        <p:nvSpPr>
          <p:cNvPr id="11" name="Rectangle 10"/>
          <p:cNvSpPr/>
          <p:nvPr/>
        </p:nvSpPr>
        <p:spPr bwMode="auto">
          <a:xfrm>
            <a:off x="6622051" y="145989"/>
            <a:ext cx="2112681" cy="614921"/>
          </a:xfrm>
          <a:prstGeom prst="rect">
            <a:avLst/>
          </a:prstGeom>
          <a:solidFill>
            <a:srgbClr val="FFFFFF"/>
          </a:solidFill>
          <a:ln w="25400" cap="flat" cmpd="sng" algn="ctr">
            <a:no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dirty="0">
              <a:solidFill>
                <a:srgbClr val="000000"/>
              </a:solidFill>
              <a:latin typeface="Helvetica" charset="0"/>
              <a:ea typeface="Helvetica" charset="0"/>
              <a:cs typeface="Helvetica" charset="0"/>
              <a:sym typeface="Helvetica" charset="0"/>
            </a:endParaRPr>
          </a:p>
        </p:txBody>
      </p:sp>
      <p:sp>
        <p:nvSpPr>
          <p:cNvPr id="159" name="Text Box 49"/>
          <p:cNvSpPr txBox="1">
            <a:spLocks noChangeArrowheads="1"/>
          </p:cNvSpPr>
          <p:nvPr/>
        </p:nvSpPr>
        <p:spPr bwMode="auto">
          <a:xfrm>
            <a:off x="251520" y="1140286"/>
            <a:ext cx="1314564"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defTabSz="457200" hangingPunct="0"/>
            <a:r>
              <a:rPr lang="en-GB" sz="800" b="0" dirty="0">
                <a:solidFill>
                  <a:srgbClr val="000000"/>
                </a:solidFill>
                <a:latin typeface="Helvetica" charset="0"/>
                <a:ea typeface="ＭＳ Ｐゴシック"/>
                <a:cs typeface="Helvetica" charset="0"/>
                <a:sym typeface="Helvetica" charset="0"/>
              </a:rPr>
              <a:t>CAM </a:t>
            </a:r>
            <a:r>
              <a:rPr lang="en-GB" sz="800" b="0" dirty="0" smtClean="0">
                <a:solidFill>
                  <a:srgbClr val="000000"/>
                </a:solidFill>
                <a:latin typeface="Helvetica" charset="0"/>
                <a:ea typeface="ＭＳ Ｐゴシック"/>
                <a:cs typeface="Helvetica" charset="0"/>
                <a:sym typeface="Helvetica" charset="0"/>
              </a:rPr>
              <a:t>Amendments</a:t>
            </a:r>
          </a:p>
          <a:p>
            <a:pPr algn="ctr" defTabSz="457200" hangingPunct="0"/>
            <a:r>
              <a:rPr lang="en-GB" sz="800" b="0" dirty="0" smtClean="0">
                <a:solidFill>
                  <a:srgbClr val="000000"/>
                </a:solidFill>
                <a:latin typeface="Helvetica" charset="0"/>
                <a:ea typeface="ＭＳ Ｐゴシック"/>
                <a:cs typeface="Helvetica" charset="0"/>
                <a:sym typeface="Helvetica" charset="0"/>
              </a:rPr>
              <a:t>(Mod 598s)</a:t>
            </a:r>
            <a:endParaRPr lang="en-GB" sz="800" b="0" dirty="0">
              <a:solidFill>
                <a:srgbClr val="000000"/>
              </a:solidFill>
              <a:latin typeface="Helvetica" charset="0"/>
              <a:ea typeface="ＭＳ Ｐゴシック"/>
              <a:cs typeface="Helvetica" charset="0"/>
              <a:sym typeface="Helvetica" charset="0"/>
            </a:endParaRPr>
          </a:p>
        </p:txBody>
      </p:sp>
      <p:sp>
        <p:nvSpPr>
          <p:cNvPr id="364" name="AutoShape 14"/>
          <p:cNvSpPr>
            <a:spLocks noChangeArrowheads="1"/>
          </p:cNvSpPr>
          <p:nvPr/>
        </p:nvSpPr>
        <p:spPr bwMode="auto">
          <a:xfrm>
            <a:off x="809546" y="14088"/>
            <a:ext cx="7325764" cy="184625"/>
          </a:xfrm>
          <a:prstGeom prst="roundRect">
            <a:avLst>
              <a:gd name="adj" fmla="val 50000"/>
            </a:avLst>
          </a:prstGeom>
          <a:solidFill>
            <a:srgbClr val="6A2C91"/>
          </a:solidFill>
          <a:ln w="9525">
            <a:noFill/>
            <a:round/>
            <a:headEnd/>
            <a:tailEnd/>
          </a:ln>
        </p:spPr>
        <p:txBody>
          <a:bodyPr wrap="square" lIns="91419" tIns="45710" rIns="91419" bIns="4571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hangingPunct="0"/>
            <a:r>
              <a:rPr lang="en-GB" sz="1800" dirty="0" smtClean="0">
                <a:solidFill>
                  <a:srgbClr val="F8F8F8"/>
                </a:solidFill>
                <a:sym typeface="Helvetica" charset="0"/>
              </a:rPr>
              <a:t>Draft Indicative Timeline – National Grid Gas</a:t>
            </a:r>
            <a:endParaRPr lang="en-GB" sz="1800" dirty="0">
              <a:solidFill>
                <a:srgbClr val="F8F8F8"/>
              </a:solidFill>
              <a:sym typeface="Helvetica" charset="0"/>
            </a:endParaRPr>
          </a:p>
        </p:txBody>
      </p:sp>
      <p:sp>
        <p:nvSpPr>
          <p:cNvPr id="321" name="Text Box 49"/>
          <p:cNvSpPr txBox="1">
            <a:spLocks noChangeArrowheads="1"/>
          </p:cNvSpPr>
          <p:nvPr/>
        </p:nvSpPr>
        <p:spPr bwMode="auto">
          <a:xfrm>
            <a:off x="256957" y="4619540"/>
            <a:ext cx="1071127" cy="21544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457200" hangingPunct="0"/>
            <a:r>
              <a:rPr lang="en-GB" sz="800" b="0" dirty="0">
                <a:solidFill>
                  <a:srgbClr val="000000"/>
                </a:solidFill>
                <a:latin typeface="Helvetica" charset="0"/>
                <a:ea typeface="ＭＳ Ｐゴシック"/>
                <a:cs typeface="Helvetica" charset="0"/>
                <a:sym typeface="Helvetica" charset="0"/>
              </a:rPr>
              <a:t>TAR Network Code</a:t>
            </a:r>
          </a:p>
        </p:txBody>
      </p:sp>
      <p:sp>
        <p:nvSpPr>
          <p:cNvPr id="471" name="Text Box 49"/>
          <p:cNvSpPr txBox="1">
            <a:spLocks noChangeArrowheads="1"/>
          </p:cNvSpPr>
          <p:nvPr/>
        </p:nvSpPr>
        <p:spPr bwMode="auto">
          <a:xfrm>
            <a:off x="35496" y="2576493"/>
            <a:ext cx="1548101"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defTabSz="457200" hangingPunct="0"/>
            <a:r>
              <a:rPr lang="en-GB" sz="800" b="0" dirty="0">
                <a:solidFill>
                  <a:srgbClr val="000000"/>
                </a:solidFill>
                <a:latin typeface="Helvetica" charset="0"/>
                <a:ea typeface="ＭＳ Ｐゴシック"/>
                <a:cs typeface="Helvetica" charset="0"/>
                <a:sym typeface="Helvetica" charset="0"/>
              </a:rPr>
              <a:t>Incremental </a:t>
            </a:r>
          </a:p>
          <a:p>
            <a:pPr algn="ctr" defTabSz="457200" hangingPunct="0"/>
            <a:r>
              <a:rPr lang="en-GB" sz="800" b="0" dirty="0" smtClean="0">
                <a:solidFill>
                  <a:srgbClr val="000000"/>
                </a:solidFill>
                <a:latin typeface="Helvetica" charset="0"/>
                <a:ea typeface="ＭＳ Ｐゴシック"/>
                <a:cs typeface="Helvetica" charset="0"/>
                <a:sym typeface="Helvetica" charset="0"/>
              </a:rPr>
              <a:t>Capacity</a:t>
            </a:r>
          </a:p>
          <a:p>
            <a:pPr algn="ctr" defTabSz="457200" hangingPunct="0"/>
            <a:r>
              <a:rPr lang="en-GB" sz="800" b="0" dirty="0" smtClean="0">
                <a:solidFill>
                  <a:srgbClr val="000000"/>
                </a:solidFill>
                <a:latin typeface="Helvetica" charset="0"/>
                <a:ea typeface="ＭＳ Ｐゴシック"/>
                <a:cs typeface="Helvetica" charset="0"/>
                <a:sym typeface="Helvetica" charset="0"/>
              </a:rPr>
              <a:t>(Mod 597)</a:t>
            </a:r>
            <a:endParaRPr lang="en-GB" sz="800" b="0" dirty="0">
              <a:solidFill>
                <a:srgbClr val="000000"/>
              </a:solidFill>
              <a:latin typeface="Helvetica" charset="0"/>
              <a:ea typeface="ＭＳ Ｐゴシック"/>
              <a:cs typeface="Helvetica" charset="0"/>
              <a:sym typeface="Helvetica" charset="0"/>
            </a:endParaRPr>
          </a:p>
        </p:txBody>
      </p:sp>
      <p:sp>
        <p:nvSpPr>
          <p:cNvPr id="473" name="AutoShape 60"/>
          <p:cNvSpPr>
            <a:spLocks noChangeArrowheads="1"/>
          </p:cNvSpPr>
          <p:nvPr/>
        </p:nvSpPr>
        <p:spPr bwMode="auto">
          <a:xfrm>
            <a:off x="1370826" y="678052"/>
            <a:ext cx="591944" cy="128799"/>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Comitology</a:t>
            </a:r>
          </a:p>
        </p:txBody>
      </p:sp>
      <p:sp>
        <p:nvSpPr>
          <p:cNvPr id="483" name="AutoShape 60"/>
          <p:cNvSpPr>
            <a:spLocks noChangeArrowheads="1"/>
          </p:cNvSpPr>
          <p:nvPr/>
        </p:nvSpPr>
        <p:spPr bwMode="auto">
          <a:xfrm>
            <a:off x="1475655" y="1191183"/>
            <a:ext cx="795409" cy="219985"/>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Modification </a:t>
            </a:r>
            <a:r>
              <a:rPr lang="en-GB" sz="600" b="0" dirty="0" err="1">
                <a:solidFill>
                  <a:srgbClr val="000000"/>
                </a:solidFill>
                <a:latin typeface="Helvetica" charset="0"/>
                <a:ea typeface="ＭＳ Ｐゴシック"/>
                <a:sym typeface="Helvetica" charset="0"/>
              </a:rPr>
              <a:t>Devt</a:t>
            </a:r>
            <a:r>
              <a:rPr lang="en-GB" sz="800" b="0" dirty="0">
                <a:solidFill>
                  <a:srgbClr val="000000"/>
                </a:solidFill>
                <a:latin typeface="Helvetica" charset="0"/>
                <a:ea typeface="ＭＳ Ｐゴシック"/>
                <a:sym typeface="Helvetica" charset="0"/>
              </a:rPr>
              <a:t>.</a:t>
            </a:r>
          </a:p>
        </p:txBody>
      </p:sp>
      <p:sp>
        <p:nvSpPr>
          <p:cNvPr id="266" name="Text Box 49"/>
          <p:cNvSpPr txBox="1">
            <a:spLocks noChangeArrowheads="1"/>
          </p:cNvSpPr>
          <p:nvPr/>
        </p:nvSpPr>
        <p:spPr bwMode="auto">
          <a:xfrm>
            <a:off x="315524" y="5780899"/>
            <a:ext cx="1161109"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457200" hangingPunct="0"/>
            <a:r>
              <a:rPr lang="en-GB" sz="800" b="0" dirty="0" smtClean="0">
                <a:solidFill>
                  <a:srgbClr val="000000"/>
                </a:solidFill>
                <a:latin typeface="Helvetica" charset="0"/>
                <a:ea typeface="ＭＳ Ｐゴシック"/>
                <a:cs typeface="Helvetica" charset="0"/>
                <a:sym typeface="Helvetica" charset="0"/>
              </a:rPr>
              <a:t>Amendments to the Gas  Charging Regime</a:t>
            </a:r>
          </a:p>
          <a:p>
            <a:pPr defTabSz="457200" hangingPunct="0"/>
            <a:r>
              <a:rPr lang="en-GB" sz="800" b="0" dirty="0" smtClean="0">
                <a:solidFill>
                  <a:srgbClr val="000000"/>
                </a:solidFill>
                <a:latin typeface="Helvetica" charset="0"/>
                <a:ea typeface="ＭＳ Ｐゴシック"/>
                <a:cs typeface="Helvetica" charset="0"/>
                <a:sym typeface="Helvetica" charset="0"/>
              </a:rPr>
              <a:t>(Mod 621)</a:t>
            </a:r>
            <a:endParaRPr lang="en-GB" sz="800" b="0" dirty="0">
              <a:solidFill>
                <a:srgbClr val="000000"/>
              </a:solidFill>
              <a:latin typeface="Helvetica" charset="0"/>
              <a:ea typeface="ＭＳ Ｐゴシック"/>
              <a:cs typeface="Helvetica" charset="0"/>
              <a:sym typeface="Helvetica" charset="0"/>
            </a:endParaRPr>
          </a:p>
        </p:txBody>
      </p:sp>
      <p:sp>
        <p:nvSpPr>
          <p:cNvPr id="391" name="TextBox 390"/>
          <p:cNvSpPr txBox="1"/>
          <p:nvPr/>
        </p:nvSpPr>
        <p:spPr>
          <a:xfrm>
            <a:off x="1328294" y="2362496"/>
            <a:ext cx="184731"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endParaRPr lang="en-GB" dirty="0">
              <a:solidFill>
                <a:srgbClr val="000000"/>
              </a:solidFill>
              <a:latin typeface="Helvetica" charset="0"/>
              <a:ea typeface="ＭＳ Ｐゴシック"/>
              <a:cs typeface="Helvetica" charset="0"/>
              <a:sym typeface="Helvetica" charset="0"/>
            </a:endParaRPr>
          </a:p>
        </p:txBody>
      </p:sp>
      <p:sp>
        <p:nvSpPr>
          <p:cNvPr id="253" name="TextBox 252"/>
          <p:cNvSpPr txBox="1"/>
          <p:nvPr/>
        </p:nvSpPr>
        <p:spPr>
          <a:xfrm>
            <a:off x="1513025" y="289344"/>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2016</a:t>
            </a:r>
            <a:endParaRPr lang="en-GB" dirty="0">
              <a:solidFill>
                <a:srgbClr val="000000"/>
              </a:solidFill>
              <a:latin typeface="Helvetica" charset="0"/>
              <a:ea typeface="ＭＳ Ｐゴシック"/>
              <a:cs typeface="Helvetica" charset="0"/>
              <a:sym typeface="Helvetica" charset="0"/>
            </a:endParaRPr>
          </a:p>
        </p:txBody>
      </p:sp>
      <p:sp>
        <p:nvSpPr>
          <p:cNvPr id="318" name="Line 168"/>
          <p:cNvSpPr>
            <a:spLocks noChangeShapeType="1"/>
          </p:cNvSpPr>
          <p:nvPr/>
        </p:nvSpPr>
        <p:spPr bwMode="auto">
          <a:xfrm flipV="1">
            <a:off x="1370825" y="454400"/>
            <a:ext cx="6048673" cy="827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cxnSp>
        <p:nvCxnSpPr>
          <p:cNvPr id="328" name="Straight Connector 327"/>
          <p:cNvCxnSpPr/>
          <p:nvPr/>
        </p:nvCxnSpPr>
        <p:spPr bwMode="auto">
          <a:xfrm>
            <a:off x="2234922" y="635650"/>
            <a:ext cx="0" cy="6058573"/>
          </a:xfrm>
          <a:prstGeom prst="line">
            <a:avLst/>
          </a:prstGeom>
          <a:noFill/>
          <a:ln w="9525">
            <a:solidFill>
              <a:srgbClr val="969696"/>
            </a:solidFill>
            <a:prstDash val="sysDot"/>
            <a:round/>
            <a:headEnd/>
            <a:tailEnd/>
          </a:ln>
          <a:extLst/>
        </p:spPr>
      </p:cxnSp>
      <p:cxnSp>
        <p:nvCxnSpPr>
          <p:cNvPr id="360" name="Straight Connector 359"/>
          <p:cNvCxnSpPr/>
          <p:nvPr/>
        </p:nvCxnSpPr>
        <p:spPr bwMode="auto">
          <a:xfrm>
            <a:off x="5691308" y="629990"/>
            <a:ext cx="11376" cy="6130133"/>
          </a:xfrm>
          <a:prstGeom prst="line">
            <a:avLst/>
          </a:prstGeom>
          <a:noFill/>
          <a:ln w="9525">
            <a:solidFill>
              <a:srgbClr val="969696"/>
            </a:solidFill>
            <a:prstDash val="sysDot"/>
            <a:round/>
            <a:headEnd/>
            <a:tailEnd/>
          </a:ln>
          <a:extLst/>
        </p:spPr>
      </p:cxnSp>
      <p:sp>
        <p:nvSpPr>
          <p:cNvPr id="361" name="Line 168"/>
          <p:cNvSpPr>
            <a:spLocks noChangeShapeType="1"/>
          </p:cNvSpPr>
          <p:nvPr/>
        </p:nvSpPr>
        <p:spPr bwMode="auto">
          <a:xfrm flipH="1" flipV="1">
            <a:off x="1370826" y="45549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362" name="Line 168"/>
          <p:cNvSpPr>
            <a:spLocks noChangeShapeType="1"/>
          </p:cNvSpPr>
          <p:nvPr/>
        </p:nvSpPr>
        <p:spPr bwMode="auto">
          <a:xfrm flipV="1">
            <a:off x="1799974" y="449836"/>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374" name="Line 168"/>
          <p:cNvSpPr>
            <a:spLocks noChangeShapeType="1"/>
          </p:cNvSpPr>
          <p:nvPr/>
        </p:nvSpPr>
        <p:spPr bwMode="auto">
          <a:xfrm flipV="1">
            <a:off x="2234922" y="44983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397" name="Line 168"/>
          <p:cNvSpPr>
            <a:spLocks noChangeShapeType="1"/>
          </p:cNvSpPr>
          <p:nvPr/>
        </p:nvSpPr>
        <p:spPr bwMode="auto">
          <a:xfrm flipH="1" flipV="1">
            <a:off x="3099018" y="449835"/>
            <a:ext cx="0" cy="1846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1" name="Line 168"/>
          <p:cNvSpPr>
            <a:spLocks noChangeShapeType="1"/>
          </p:cNvSpPr>
          <p:nvPr/>
        </p:nvSpPr>
        <p:spPr bwMode="auto">
          <a:xfrm flipV="1">
            <a:off x="3528166" y="44983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2" name="Line 168"/>
          <p:cNvSpPr>
            <a:spLocks noChangeShapeType="1"/>
          </p:cNvSpPr>
          <p:nvPr/>
        </p:nvSpPr>
        <p:spPr bwMode="auto">
          <a:xfrm flipH="1" flipV="1">
            <a:off x="2666970" y="449837"/>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3" name="Line 168"/>
          <p:cNvSpPr>
            <a:spLocks noChangeShapeType="1"/>
          </p:cNvSpPr>
          <p:nvPr/>
        </p:nvSpPr>
        <p:spPr bwMode="auto">
          <a:xfrm flipV="1">
            <a:off x="3963114" y="44983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9" name="Line 168"/>
          <p:cNvSpPr>
            <a:spLocks noChangeShapeType="1"/>
          </p:cNvSpPr>
          <p:nvPr/>
        </p:nvSpPr>
        <p:spPr bwMode="auto">
          <a:xfrm flipH="1" flipV="1">
            <a:off x="4827210" y="449836"/>
            <a:ext cx="0" cy="189232"/>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0" name="Line 168"/>
          <p:cNvSpPr>
            <a:spLocks noChangeShapeType="1"/>
          </p:cNvSpPr>
          <p:nvPr/>
        </p:nvSpPr>
        <p:spPr bwMode="auto">
          <a:xfrm flipV="1">
            <a:off x="5256358" y="449836"/>
            <a:ext cx="0" cy="1870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1" name="Line 168"/>
          <p:cNvSpPr>
            <a:spLocks noChangeShapeType="1"/>
          </p:cNvSpPr>
          <p:nvPr/>
        </p:nvSpPr>
        <p:spPr bwMode="auto">
          <a:xfrm flipH="1" flipV="1">
            <a:off x="4395162" y="449837"/>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4" name="Line 168"/>
          <p:cNvSpPr>
            <a:spLocks noChangeShapeType="1"/>
          </p:cNvSpPr>
          <p:nvPr/>
        </p:nvSpPr>
        <p:spPr bwMode="auto">
          <a:xfrm flipH="1" flipV="1">
            <a:off x="6555402" y="449836"/>
            <a:ext cx="0" cy="1870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5" name="Line 168"/>
          <p:cNvSpPr>
            <a:spLocks noChangeShapeType="1"/>
          </p:cNvSpPr>
          <p:nvPr/>
        </p:nvSpPr>
        <p:spPr bwMode="auto">
          <a:xfrm flipH="1" flipV="1">
            <a:off x="6984550" y="449836"/>
            <a:ext cx="804" cy="1870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6" name="Line 168"/>
          <p:cNvSpPr>
            <a:spLocks noChangeShapeType="1"/>
          </p:cNvSpPr>
          <p:nvPr/>
        </p:nvSpPr>
        <p:spPr bwMode="auto">
          <a:xfrm flipH="1" flipV="1">
            <a:off x="6123354" y="449837"/>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7" name="Line 168"/>
          <p:cNvSpPr>
            <a:spLocks noChangeShapeType="1"/>
          </p:cNvSpPr>
          <p:nvPr/>
        </p:nvSpPr>
        <p:spPr bwMode="auto">
          <a:xfrm flipV="1">
            <a:off x="7419498" y="449838"/>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8" name="Line 168"/>
          <p:cNvSpPr>
            <a:spLocks noChangeShapeType="1"/>
          </p:cNvSpPr>
          <p:nvPr/>
        </p:nvSpPr>
        <p:spPr bwMode="auto">
          <a:xfrm flipH="1" flipV="1">
            <a:off x="5691306" y="449838"/>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20" name="TextBox 419"/>
          <p:cNvSpPr txBox="1"/>
          <p:nvPr/>
        </p:nvSpPr>
        <p:spPr>
          <a:xfrm>
            <a:off x="1420725" y="454403"/>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21" name="TextBox 420"/>
          <p:cNvSpPr txBox="1"/>
          <p:nvPr/>
        </p:nvSpPr>
        <p:spPr>
          <a:xfrm>
            <a:off x="1894283" y="454403"/>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33" name="TextBox 432"/>
          <p:cNvSpPr txBox="1"/>
          <p:nvPr/>
        </p:nvSpPr>
        <p:spPr>
          <a:xfrm>
            <a:off x="2298126" y="449837"/>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Q1</a:t>
            </a:r>
            <a:endParaRPr lang="en-GB" dirty="0">
              <a:solidFill>
                <a:srgbClr val="000000"/>
              </a:solidFill>
              <a:latin typeface="Helvetica" charset="0"/>
              <a:ea typeface="ＭＳ Ｐゴシック"/>
              <a:cs typeface="Helvetica" charset="0"/>
              <a:sym typeface="Helvetica" charset="0"/>
            </a:endParaRPr>
          </a:p>
        </p:txBody>
      </p:sp>
      <p:sp>
        <p:nvSpPr>
          <p:cNvPr id="443" name="TextBox 442"/>
          <p:cNvSpPr txBox="1"/>
          <p:nvPr/>
        </p:nvSpPr>
        <p:spPr>
          <a:xfrm>
            <a:off x="2737055"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Q2</a:t>
            </a:r>
            <a:endParaRPr lang="en-GB" dirty="0">
              <a:solidFill>
                <a:srgbClr val="000000"/>
              </a:solidFill>
              <a:latin typeface="Helvetica" charset="0"/>
              <a:ea typeface="ＭＳ Ｐゴシック"/>
              <a:cs typeface="Helvetica" charset="0"/>
              <a:sym typeface="Helvetica" charset="0"/>
            </a:endParaRPr>
          </a:p>
        </p:txBody>
      </p:sp>
      <p:sp>
        <p:nvSpPr>
          <p:cNvPr id="446" name="TextBox 445"/>
          <p:cNvSpPr txBox="1"/>
          <p:nvPr/>
        </p:nvSpPr>
        <p:spPr>
          <a:xfrm>
            <a:off x="3130290"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49" name="TextBox 448"/>
          <p:cNvSpPr txBox="1"/>
          <p:nvPr/>
        </p:nvSpPr>
        <p:spPr>
          <a:xfrm>
            <a:off x="3603848"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50" name="TextBox 449"/>
          <p:cNvSpPr txBox="1"/>
          <p:nvPr/>
        </p:nvSpPr>
        <p:spPr>
          <a:xfrm>
            <a:off x="4026318" y="449837"/>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Q1</a:t>
            </a:r>
            <a:endParaRPr lang="en-GB" dirty="0">
              <a:solidFill>
                <a:srgbClr val="000000"/>
              </a:solidFill>
              <a:latin typeface="Helvetica" charset="0"/>
              <a:ea typeface="ＭＳ Ｐゴシック"/>
              <a:cs typeface="Helvetica" charset="0"/>
              <a:sym typeface="Helvetica" charset="0"/>
            </a:endParaRPr>
          </a:p>
        </p:txBody>
      </p:sp>
      <p:sp>
        <p:nvSpPr>
          <p:cNvPr id="457" name="TextBox 456"/>
          <p:cNvSpPr txBox="1"/>
          <p:nvPr/>
        </p:nvSpPr>
        <p:spPr>
          <a:xfrm>
            <a:off x="4465247"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Q2</a:t>
            </a:r>
            <a:endParaRPr lang="en-GB" dirty="0">
              <a:solidFill>
                <a:srgbClr val="000000"/>
              </a:solidFill>
              <a:latin typeface="Helvetica" charset="0"/>
              <a:ea typeface="ＭＳ Ｐゴシック"/>
              <a:cs typeface="Helvetica" charset="0"/>
              <a:sym typeface="Helvetica" charset="0"/>
            </a:endParaRPr>
          </a:p>
        </p:txBody>
      </p:sp>
      <p:sp>
        <p:nvSpPr>
          <p:cNvPr id="458" name="TextBox 457"/>
          <p:cNvSpPr txBox="1"/>
          <p:nvPr/>
        </p:nvSpPr>
        <p:spPr>
          <a:xfrm>
            <a:off x="4858482"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59" name="TextBox 458"/>
          <p:cNvSpPr txBox="1"/>
          <p:nvPr/>
        </p:nvSpPr>
        <p:spPr>
          <a:xfrm>
            <a:off x="5332040"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61" name="TextBox 460"/>
          <p:cNvSpPr txBox="1"/>
          <p:nvPr/>
        </p:nvSpPr>
        <p:spPr>
          <a:xfrm>
            <a:off x="5754510" y="449837"/>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Q1</a:t>
            </a:r>
            <a:endParaRPr lang="en-GB" dirty="0">
              <a:solidFill>
                <a:srgbClr val="000000"/>
              </a:solidFill>
              <a:latin typeface="Helvetica" charset="0"/>
              <a:ea typeface="ＭＳ Ｐゴシック"/>
              <a:cs typeface="Helvetica" charset="0"/>
              <a:sym typeface="Helvetica" charset="0"/>
            </a:endParaRPr>
          </a:p>
        </p:txBody>
      </p:sp>
      <p:sp>
        <p:nvSpPr>
          <p:cNvPr id="463" name="TextBox 462"/>
          <p:cNvSpPr txBox="1"/>
          <p:nvPr/>
        </p:nvSpPr>
        <p:spPr>
          <a:xfrm>
            <a:off x="6193439"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Q2</a:t>
            </a:r>
            <a:endParaRPr lang="en-GB" dirty="0">
              <a:solidFill>
                <a:srgbClr val="000000"/>
              </a:solidFill>
              <a:latin typeface="Helvetica" charset="0"/>
              <a:ea typeface="ＭＳ Ｐゴシック"/>
              <a:cs typeface="Helvetica" charset="0"/>
              <a:sym typeface="Helvetica" charset="0"/>
            </a:endParaRPr>
          </a:p>
        </p:txBody>
      </p:sp>
      <p:sp>
        <p:nvSpPr>
          <p:cNvPr id="468" name="TextBox 467"/>
          <p:cNvSpPr txBox="1"/>
          <p:nvPr/>
        </p:nvSpPr>
        <p:spPr>
          <a:xfrm>
            <a:off x="6586674"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74" name="TextBox 473"/>
          <p:cNvSpPr txBox="1"/>
          <p:nvPr/>
        </p:nvSpPr>
        <p:spPr>
          <a:xfrm>
            <a:off x="7060232"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78" name="Line 168"/>
          <p:cNvSpPr>
            <a:spLocks noChangeShapeType="1"/>
          </p:cNvSpPr>
          <p:nvPr/>
        </p:nvSpPr>
        <p:spPr bwMode="auto">
          <a:xfrm flipV="1">
            <a:off x="1403648" y="260648"/>
            <a:ext cx="6132083" cy="28695"/>
          </a:xfrm>
          <a:prstGeom prst="line">
            <a:avLst/>
          </a:prstGeom>
          <a:noFill/>
          <a:ln w="12700">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85" name="Line 168"/>
          <p:cNvSpPr>
            <a:spLocks noChangeShapeType="1"/>
          </p:cNvSpPr>
          <p:nvPr/>
        </p:nvSpPr>
        <p:spPr bwMode="auto">
          <a:xfrm flipH="1" flipV="1">
            <a:off x="3963114"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87" name="Line 168"/>
          <p:cNvSpPr>
            <a:spLocks noChangeShapeType="1"/>
          </p:cNvSpPr>
          <p:nvPr/>
        </p:nvSpPr>
        <p:spPr bwMode="auto">
          <a:xfrm flipH="1" flipV="1">
            <a:off x="5691306"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89" name="Line 168"/>
          <p:cNvSpPr>
            <a:spLocks noChangeShapeType="1"/>
          </p:cNvSpPr>
          <p:nvPr/>
        </p:nvSpPr>
        <p:spPr bwMode="auto">
          <a:xfrm flipH="1" flipV="1">
            <a:off x="7419498"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91" name="Line 168"/>
          <p:cNvSpPr>
            <a:spLocks noChangeShapeType="1"/>
          </p:cNvSpPr>
          <p:nvPr/>
        </p:nvSpPr>
        <p:spPr bwMode="auto">
          <a:xfrm flipH="1" flipV="1">
            <a:off x="2234922"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93" name="TextBox 492"/>
          <p:cNvSpPr txBox="1"/>
          <p:nvPr/>
        </p:nvSpPr>
        <p:spPr>
          <a:xfrm>
            <a:off x="2955002" y="275610"/>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2017</a:t>
            </a:r>
            <a:endParaRPr lang="en-GB" dirty="0">
              <a:solidFill>
                <a:srgbClr val="000000"/>
              </a:solidFill>
              <a:latin typeface="Helvetica" charset="0"/>
              <a:ea typeface="ＭＳ Ｐゴシック"/>
              <a:cs typeface="Helvetica" charset="0"/>
              <a:sym typeface="Helvetica" charset="0"/>
            </a:endParaRPr>
          </a:p>
        </p:txBody>
      </p:sp>
      <p:sp>
        <p:nvSpPr>
          <p:cNvPr id="508" name="TextBox 507"/>
          <p:cNvSpPr txBox="1"/>
          <p:nvPr/>
        </p:nvSpPr>
        <p:spPr>
          <a:xfrm>
            <a:off x="4685444" y="275610"/>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2018</a:t>
            </a:r>
            <a:endParaRPr lang="en-GB" dirty="0">
              <a:solidFill>
                <a:srgbClr val="000000"/>
              </a:solidFill>
              <a:latin typeface="Helvetica" charset="0"/>
              <a:ea typeface="ＭＳ Ｐゴシック"/>
              <a:cs typeface="Helvetica" charset="0"/>
              <a:sym typeface="Helvetica" charset="0"/>
            </a:endParaRPr>
          </a:p>
        </p:txBody>
      </p:sp>
      <p:sp>
        <p:nvSpPr>
          <p:cNvPr id="509" name="TextBox 508"/>
          <p:cNvSpPr txBox="1"/>
          <p:nvPr/>
        </p:nvSpPr>
        <p:spPr>
          <a:xfrm>
            <a:off x="6413636" y="275610"/>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2019</a:t>
            </a:r>
            <a:endParaRPr lang="en-GB" dirty="0">
              <a:solidFill>
                <a:srgbClr val="000000"/>
              </a:solidFill>
              <a:latin typeface="Helvetica" charset="0"/>
              <a:ea typeface="ＭＳ Ｐゴシック"/>
              <a:cs typeface="Helvetica" charset="0"/>
              <a:sym typeface="Helvetica" charset="0"/>
            </a:endParaRPr>
          </a:p>
        </p:txBody>
      </p:sp>
      <p:sp>
        <p:nvSpPr>
          <p:cNvPr id="511" name="Line 168"/>
          <p:cNvSpPr>
            <a:spLocks noChangeShapeType="1"/>
          </p:cNvSpPr>
          <p:nvPr/>
        </p:nvSpPr>
        <p:spPr bwMode="auto">
          <a:xfrm flipV="1">
            <a:off x="1284059" y="260649"/>
            <a:ext cx="47581" cy="6499474"/>
          </a:xfrm>
          <a:prstGeom prst="line">
            <a:avLst/>
          </a:prstGeom>
          <a:noFill/>
          <a:ln w="9525">
            <a:solidFill>
              <a:srgbClr val="969696"/>
            </a:solidFill>
            <a:prstDash val="sysDot"/>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1" name="Line 168"/>
          <p:cNvSpPr>
            <a:spLocks noChangeShapeType="1"/>
          </p:cNvSpPr>
          <p:nvPr/>
        </p:nvSpPr>
        <p:spPr bwMode="auto">
          <a:xfrm flipV="1">
            <a:off x="315524" y="1760108"/>
            <a:ext cx="8299589" cy="5410"/>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3" name="Line 168"/>
          <p:cNvSpPr>
            <a:spLocks noChangeShapeType="1"/>
          </p:cNvSpPr>
          <p:nvPr/>
        </p:nvSpPr>
        <p:spPr bwMode="auto">
          <a:xfrm>
            <a:off x="395536" y="3055311"/>
            <a:ext cx="8270740" cy="13649"/>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4" name="Line 168"/>
          <p:cNvSpPr>
            <a:spLocks noChangeShapeType="1"/>
          </p:cNvSpPr>
          <p:nvPr/>
        </p:nvSpPr>
        <p:spPr bwMode="auto">
          <a:xfrm flipV="1">
            <a:off x="370671" y="5339620"/>
            <a:ext cx="8233777" cy="1"/>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5" name="Line 168"/>
          <p:cNvSpPr>
            <a:spLocks noChangeShapeType="1"/>
          </p:cNvSpPr>
          <p:nvPr/>
        </p:nvSpPr>
        <p:spPr bwMode="auto">
          <a:xfrm flipV="1">
            <a:off x="398426" y="675708"/>
            <a:ext cx="8264959" cy="1254"/>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9" name="AutoShape 60"/>
          <p:cNvSpPr>
            <a:spLocks noChangeArrowheads="1"/>
          </p:cNvSpPr>
          <p:nvPr/>
        </p:nvSpPr>
        <p:spPr bwMode="auto">
          <a:xfrm>
            <a:off x="1442834" y="861724"/>
            <a:ext cx="522433" cy="290084"/>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NG Process / </a:t>
            </a:r>
          </a:p>
          <a:p>
            <a:pPr algn="ctr" defTabSz="457200" hangingPunct="0">
              <a:spcBef>
                <a:spcPct val="50000"/>
              </a:spcBef>
              <a:defRPr/>
            </a:pPr>
            <a:r>
              <a:rPr lang="en-GB" sz="500" b="0" dirty="0">
                <a:solidFill>
                  <a:srgbClr val="000000"/>
                </a:solidFill>
                <a:latin typeface="Helvetica" charset="0"/>
                <a:ea typeface="ＭＳ Ｐゴシック"/>
                <a:sym typeface="Helvetica" charset="0"/>
              </a:rPr>
              <a:t>System</a:t>
            </a:r>
          </a:p>
        </p:txBody>
      </p:sp>
      <p:sp>
        <p:nvSpPr>
          <p:cNvPr id="531" name="AutoShape 60"/>
          <p:cNvSpPr>
            <a:spLocks noChangeArrowheads="1"/>
          </p:cNvSpPr>
          <p:nvPr/>
        </p:nvSpPr>
        <p:spPr bwMode="auto">
          <a:xfrm>
            <a:off x="1469229" y="1454700"/>
            <a:ext cx="467760" cy="290084"/>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Business Rule </a:t>
            </a:r>
          </a:p>
          <a:p>
            <a:pPr algn="ctr" defTabSz="457200" hangingPunct="0">
              <a:spcBef>
                <a:spcPct val="50000"/>
              </a:spcBef>
              <a:defRPr/>
            </a:pPr>
            <a:r>
              <a:rPr lang="en-GB" sz="500" b="0" dirty="0" err="1">
                <a:solidFill>
                  <a:srgbClr val="000000"/>
                </a:solidFill>
                <a:latin typeface="Helvetica" charset="0"/>
                <a:ea typeface="ＭＳ Ｐゴシック"/>
                <a:sym typeface="Helvetica" charset="0"/>
              </a:rPr>
              <a:t>Devt</a:t>
            </a:r>
            <a:r>
              <a:rPr lang="en-GB" sz="500" b="0" dirty="0">
                <a:solidFill>
                  <a:srgbClr val="000000"/>
                </a:solidFill>
                <a:latin typeface="Helvetica" charset="0"/>
                <a:ea typeface="ＭＳ Ｐゴシック"/>
                <a:sym typeface="Helvetica" charset="0"/>
              </a:rPr>
              <a:t>.</a:t>
            </a:r>
          </a:p>
        </p:txBody>
      </p:sp>
      <p:sp>
        <p:nvSpPr>
          <p:cNvPr id="532" name="5-Point Star 531"/>
          <p:cNvSpPr/>
          <p:nvPr/>
        </p:nvSpPr>
        <p:spPr bwMode="auto">
          <a:xfrm>
            <a:off x="2475162" y="688902"/>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534" name="TextBox 533"/>
          <p:cNvSpPr txBox="1"/>
          <p:nvPr/>
        </p:nvSpPr>
        <p:spPr>
          <a:xfrm>
            <a:off x="1874147" y="595849"/>
            <a:ext cx="867958" cy="369332"/>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Annual Yearly Auction </a:t>
            </a:r>
          </a:p>
          <a:p>
            <a:pPr algn="ctr" defTabSz="457200" hangingPunct="0"/>
            <a:r>
              <a:rPr lang="en-US" dirty="0" smtClean="0">
                <a:solidFill>
                  <a:srgbClr val="000000"/>
                </a:solidFill>
                <a:latin typeface="Helvetica" charset="0"/>
                <a:ea typeface="ＭＳ Ｐゴシック"/>
                <a:cs typeface="Helvetica" charset="0"/>
                <a:sym typeface="Helvetica" charset="0"/>
              </a:rPr>
              <a:t>(6</a:t>
            </a:r>
            <a:r>
              <a:rPr lang="en-US" baseline="30000" dirty="0" smtClean="0">
                <a:solidFill>
                  <a:srgbClr val="000000"/>
                </a:solidFill>
                <a:latin typeface="Helvetica" charset="0"/>
                <a:ea typeface="ＭＳ Ｐゴシック"/>
                <a:cs typeface="Helvetica" charset="0"/>
                <a:sym typeface="Helvetica" charset="0"/>
              </a:rPr>
              <a:t>th</a:t>
            </a:r>
            <a:r>
              <a:rPr lang="en-US" dirty="0" smtClean="0">
                <a:solidFill>
                  <a:srgbClr val="000000"/>
                </a:solidFill>
                <a:latin typeface="Helvetica" charset="0"/>
                <a:ea typeface="ＭＳ Ｐゴシック"/>
                <a:cs typeface="Helvetica" charset="0"/>
                <a:sym typeface="Helvetica" charset="0"/>
              </a:rPr>
              <a:t> Mar)</a:t>
            </a:r>
            <a:endParaRPr lang="en-GB" dirty="0">
              <a:solidFill>
                <a:srgbClr val="000000"/>
              </a:solidFill>
              <a:latin typeface="Helvetica" charset="0"/>
              <a:ea typeface="ＭＳ Ｐゴシック"/>
              <a:cs typeface="Helvetica" charset="0"/>
              <a:sym typeface="Helvetica" charset="0"/>
            </a:endParaRPr>
          </a:p>
        </p:txBody>
      </p:sp>
      <p:cxnSp>
        <p:nvCxnSpPr>
          <p:cNvPr id="536" name="Straight Connector 535"/>
          <p:cNvCxnSpPr>
            <a:stCxn id="525" idx="0"/>
            <a:endCxn id="574" idx="0"/>
          </p:cNvCxnSpPr>
          <p:nvPr/>
        </p:nvCxnSpPr>
        <p:spPr bwMode="auto">
          <a:xfrm flipH="1">
            <a:off x="324891" y="676962"/>
            <a:ext cx="73535" cy="6072423"/>
          </a:xfrm>
          <a:prstGeom prst="line">
            <a:avLst/>
          </a:prstGeom>
          <a:noFill/>
          <a:ln w="9525">
            <a:solidFill>
              <a:srgbClr val="969696"/>
            </a:solidFill>
            <a:prstDash val="sysDot"/>
            <a:round/>
            <a:headEnd/>
            <a:tailEnd/>
          </a:ln>
          <a:extLst/>
        </p:spPr>
      </p:cxnSp>
      <p:sp>
        <p:nvSpPr>
          <p:cNvPr id="537" name="AutoShape 60"/>
          <p:cNvSpPr>
            <a:spLocks noChangeArrowheads="1"/>
          </p:cNvSpPr>
          <p:nvPr/>
        </p:nvSpPr>
        <p:spPr bwMode="auto">
          <a:xfrm>
            <a:off x="1370825" y="1837616"/>
            <a:ext cx="594441" cy="120960"/>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Comitology</a:t>
            </a:r>
          </a:p>
        </p:txBody>
      </p:sp>
      <p:sp>
        <p:nvSpPr>
          <p:cNvPr id="539" name="AutoShape 60"/>
          <p:cNvSpPr>
            <a:spLocks noChangeArrowheads="1"/>
          </p:cNvSpPr>
          <p:nvPr/>
        </p:nvSpPr>
        <p:spPr bwMode="auto">
          <a:xfrm>
            <a:off x="1448403" y="1959469"/>
            <a:ext cx="522433" cy="364073"/>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NG Process / </a:t>
            </a:r>
          </a:p>
          <a:p>
            <a:pPr algn="ctr" defTabSz="457200" hangingPunct="0">
              <a:spcBef>
                <a:spcPct val="50000"/>
              </a:spcBef>
              <a:defRPr/>
            </a:pPr>
            <a:r>
              <a:rPr lang="en-GB" sz="500" b="0" dirty="0">
                <a:solidFill>
                  <a:srgbClr val="000000"/>
                </a:solidFill>
                <a:latin typeface="Helvetica" charset="0"/>
                <a:ea typeface="ＭＳ Ｐゴシック"/>
                <a:sym typeface="Helvetica" charset="0"/>
              </a:rPr>
              <a:t>System</a:t>
            </a:r>
          </a:p>
          <a:p>
            <a:pPr algn="ctr" defTabSz="457200" hangingPunct="0">
              <a:spcBef>
                <a:spcPct val="50000"/>
              </a:spcBef>
              <a:defRPr/>
            </a:pPr>
            <a:r>
              <a:rPr lang="en-GB" sz="500" b="0" dirty="0">
                <a:solidFill>
                  <a:srgbClr val="000000"/>
                </a:solidFill>
                <a:latin typeface="Helvetica" charset="0"/>
                <a:ea typeface="ＭＳ Ｐゴシック"/>
                <a:sym typeface="Helvetica" charset="0"/>
              </a:rPr>
              <a:t>PARCA</a:t>
            </a:r>
          </a:p>
        </p:txBody>
      </p:sp>
      <p:sp>
        <p:nvSpPr>
          <p:cNvPr id="541" name="AutoShape 60"/>
          <p:cNvSpPr>
            <a:spLocks noChangeArrowheads="1"/>
          </p:cNvSpPr>
          <p:nvPr/>
        </p:nvSpPr>
        <p:spPr bwMode="auto">
          <a:xfrm>
            <a:off x="1547707" y="2413013"/>
            <a:ext cx="742330" cy="152044"/>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Modification </a:t>
            </a:r>
            <a:r>
              <a:rPr lang="en-GB" sz="600" b="0" dirty="0" err="1">
                <a:solidFill>
                  <a:srgbClr val="000000"/>
                </a:solidFill>
                <a:latin typeface="Helvetica" charset="0"/>
                <a:ea typeface="ＭＳ Ｐゴシック"/>
                <a:sym typeface="Helvetica" charset="0"/>
              </a:rPr>
              <a:t>Devt</a:t>
            </a:r>
            <a:r>
              <a:rPr lang="en-GB" sz="800" b="0" dirty="0">
                <a:solidFill>
                  <a:srgbClr val="000000"/>
                </a:solidFill>
                <a:latin typeface="Helvetica" charset="0"/>
                <a:ea typeface="ＭＳ Ｐゴシック"/>
                <a:sym typeface="Helvetica" charset="0"/>
              </a:rPr>
              <a:t>.</a:t>
            </a:r>
          </a:p>
        </p:txBody>
      </p:sp>
      <p:sp>
        <p:nvSpPr>
          <p:cNvPr id="543" name="TextBox 542"/>
          <p:cNvSpPr txBox="1"/>
          <p:nvPr/>
        </p:nvSpPr>
        <p:spPr>
          <a:xfrm rot="16200000">
            <a:off x="2028796" y="2467215"/>
            <a:ext cx="1135260" cy="184666"/>
          </a:xfrm>
          <a:prstGeom prst="rect">
            <a:avLst/>
          </a:prstGeom>
          <a:noFill/>
        </p:spPr>
        <p:txBody>
          <a:bodyPr wrap="square" rtlCol="0" anchor="ctr">
            <a:spAutoFit/>
          </a:bodyPr>
          <a:lstStyle>
            <a:defPPr>
              <a:defRPr lang="en-US"/>
            </a:defPPr>
            <a:lvl1pPr>
              <a:defRPr sz="600" b="0">
                <a:solidFill>
                  <a:schemeClr val="tx1"/>
                </a:solidFill>
              </a:defRPr>
            </a:lvl1pPr>
          </a:lstStyle>
          <a:p>
            <a:pPr defTabSz="457200" hangingPunct="0"/>
            <a:r>
              <a:rPr lang="en-GB" b="1" dirty="0" smtClean="0">
                <a:solidFill>
                  <a:srgbClr val="FF0000"/>
                </a:solidFill>
                <a:latin typeface="Helvetica" charset="0"/>
                <a:ea typeface="ＭＳ Ｐゴシック"/>
                <a:cs typeface="Helvetica" charset="0"/>
                <a:sym typeface="Helvetica" charset="0"/>
              </a:rPr>
              <a:t>Implemented  6 April</a:t>
            </a:r>
            <a:endParaRPr lang="en-GB" b="1" dirty="0">
              <a:solidFill>
                <a:srgbClr val="FF0000"/>
              </a:solidFill>
              <a:latin typeface="Helvetica" charset="0"/>
              <a:ea typeface="ＭＳ Ｐゴシック"/>
              <a:cs typeface="Helvetica" charset="0"/>
              <a:sym typeface="Helvetica" charset="0"/>
            </a:endParaRPr>
          </a:p>
        </p:txBody>
      </p:sp>
      <p:sp>
        <p:nvSpPr>
          <p:cNvPr id="545" name="5-Point Star 544"/>
          <p:cNvSpPr/>
          <p:nvPr/>
        </p:nvSpPr>
        <p:spPr bwMode="auto">
          <a:xfrm>
            <a:off x="2476093" y="1754060"/>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546" name="TextBox 545"/>
          <p:cNvSpPr txBox="1"/>
          <p:nvPr/>
        </p:nvSpPr>
        <p:spPr>
          <a:xfrm>
            <a:off x="2120376" y="1772816"/>
            <a:ext cx="895368" cy="369332"/>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Demand Assessment</a:t>
            </a:r>
          </a:p>
          <a:p>
            <a:pPr algn="ctr" defTabSz="457200" hangingPunct="0"/>
            <a:r>
              <a:rPr lang="en-US" dirty="0" smtClean="0">
                <a:solidFill>
                  <a:srgbClr val="000000"/>
                </a:solidFill>
                <a:latin typeface="Helvetica" charset="0"/>
                <a:ea typeface="ＭＳ Ｐゴシック"/>
                <a:cs typeface="Helvetica" charset="0"/>
                <a:sym typeface="Helvetica" charset="0"/>
              </a:rPr>
              <a:t> Starts</a:t>
            </a:r>
            <a:endParaRPr lang="en-GB" dirty="0">
              <a:solidFill>
                <a:srgbClr val="000000"/>
              </a:solidFill>
              <a:latin typeface="Helvetica" charset="0"/>
              <a:ea typeface="ＭＳ Ｐゴシック"/>
              <a:cs typeface="Helvetica" charset="0"/>
              <a:sym typeface="Helvetica" charset="0"/>
            </a:endParaRPr>
          </a:p>
        </p:txBody>
      </p:sp>
      <p:sp>
        <p:nvSpPr>
          <p:cNvPr id="551" name="AutoShape 60"/>
          <p:cNvSpPr>
            <a:spLocks noChangeArrowheads="1"/>
          </p:cNvSpPr>
          <p:nvPr/>
        </p:nvSpPr>
        <p:spPr bwMode="auto">
          <a:xfrm>
            <a:off x="1470170" y="2778876"/>
            <a:ext cx="467760" cy="290084"/>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Business Rule </a:t>
            </a:r>
          </a:p>
          <a:p>
            <a:pPr algn="ctr" defTabSz="457200" hangingPunct="0">
              <a:spcBef>
                <a:spcPct val="50000"/>
              </a:spcBef>
              <a:defRPr/>
            </a:pPr>
            <a:r>
              <a:rPr lang="en-GB" sz="500" b="0" dirty="0" err="1">
                <a:solidFill>
                  <a:srgbClr val="000000"/>
                </a:solidFill>
                <a:latin typeface="Helvetica" charset="0"/>
                <a:ea typeface="ＭＳ Ｐゴシック"/>
                <a:sym typeface="Helvetica" charset="0"/>
              </a:rPr>
              <a:t>Devt</a:t>
            </a:r>
            <a:r>
              <a:rPr lang="en-GB" sz="500" b="0" dirty="0">
                <a:solidFill>
                  <a:srgbClr val="000000"/>
                </a:solidFill>
                <a:latin typeface="Helvetica" charset="0"/>
                <a:ea typeface="ＭＳ Ｐゴシック"/>
                <a:sym typeface="Helvetica" charset="0"/>
              </a:rPr>
              <a:t>.</a:t>
            </a:r>
          </a:p>
        </p:txBody>
      </p:sp>
      <p:sp>
        <p:nvSpPr>
          <p:cNvPr id="553" name="5-Point Star 552"/>
          <p:cNvSpPr/>
          <p:nvPr/>
        </p:nvSpPr>
        <p:spPr bwMode="auto">
          <a:xfrm>
            <a:off x="5590442" y="1874529"/>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554" name="TextBox 553"/>
          <p:cNvSpPr txBox="1"/>
          <p:nvPr/>
        </p:nvSpPr>
        <p:spPr>
          <a:xfrm>
            <a:off x="5399724" y="2071749"/>
            <a:ext cx="629592" cy="276999"/>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Reservation of Capacity</a:t>
            </a:r>
          </a:p>
        </p:txBody>
      </p:sp>
      <p:sp>
        <p:nvSpPr>
          <p:cNvPr id="555" name="AutoShape 60"/>
          <p:cNvSpPr>
            <a:spLocks noChangeArrowheads="1"/>
          </p:cNvSpPr>
          <p:nvPr/>
        </p:nvSpPr>
        <p:spPr bwMode="auto">
          <a:xfrm>
            <a:off x="1350770" y="4173846"/>
            <a:ext cx="937795" cy="157662"/>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Comitology</a:t>
            </a:r>
          </a:p>
        </p:txBody>
      </p:sp>
      <p:sp>
        <p:nvSpPr>
          <p:cNvPr id="559" name="AutoShape 60"/>
          <p:cNvSpPr>
            <a:spLocks noChangeArrowheads="1"/>
          </p:cNvSpPr>
          <p:nvPr/>
        </p:nvSpPr>
        <p:spPr bwMode="auto">
          <a:xfrm>
            <a:off x="4563070" y="4467298"/>
            <a:ext cx="610477" cy="157663"/>
          </a:xfrm>
          <a:prstGeom prst="roundRect">
            <a:avLst>
              <a:gd name="adj" fmla="val 16667"/>
            </a:avLst>
          </a:prstGeom>
          <a:solidFill>
            <a:srgbClr val="9664F1">
              <a:alpha val="20000"/>
            </a:srgb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Licence Changes </a:t>
            </a:r>
            <a:endParaRPr lang="en-GB" sz="800" b="0" dirty="0">
              <a:solidFill>
                <a:srgbClr val="000000"/>
              </a:solidFill>
              <a:latin typeface="Helvetica" charset="0"/>
              <a:ea typeface="ＭＳ Ｐゴシック"/>
              <a:sym typeface="Helvetica" charset="0"/>
            </a:endParaRPr>
          </a:p>
        </p:txBody>
      </p:sp>
      <p:sp>
        <p:nvSpPr>
          <p:cNvPr id="291" name="AutoShape 60"/>
          <p:cNvSpPr>
            <a:spLocks noChangeArrowheads="1"/>
          </p:cNvSpPr>
          <p:nvPr/>
        </p:nvSpPr>
        <p:spPr bwMode="auto">
          <a:xfrm>
            <a:off x="1328084" y="4401464"/>
            <a:ext cx="999057" cy="286827"/>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NG Process / </a:t>
            </a:r>
          </a:p>
          <a:p>
            <a:pPr algn="ctr" defTabSz="457200" hangingPunct="0">
              <a:spcBef>
                <a:spcPct val="50000"/>
              </a:spcBef>
              <a:defRPr/>
            </a:pPr>
            <a:r>
              <a:rPr lang="en-GB" sz="500" b="0" dirty="0">
                <a:solidFill>
                  <a:srgbClr val="000000"/>
                </a:solidFill>
                <a:latin typeface="Helvetica" charset="0"/>
                <a:ea typeface="ＭＳ Ｐゴシック"/>
                <a:sym typeface="Helvetica" charset="0"/>
              </a:rPr>
              <a:t>System – early consideration of potential impacts</a:t>
            </a:r>
          </a:p>
        </p:txBody>
      </p:sp>
      <p:sp>
        <p:nvSpPr>
          <p:cNvPr id="303" name="AutoShape 60"/>
          <p:cNvSpPr>
            <a:spLocks noChangeArrowheads="1"/>
          </p:cNvSpPr>
          <p:nvPr/>
        </p:nvSpPr>
        <p:spPr bwMode="auto">
          <a:xfrm>
            <a:off x="1476633" y="4871348"/>
            <a:ext cx="898835" cy="290084"/>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Business Rule </a:t>
            </a:r>
          </a:p>
          <a:p>
            <a:pPr algn="ctr" defTabSz="457200" hangingPunct="0">
              <a:spcBef>
                <a:spcPct val="50000"/>
              </a:spcBef>
              <a:defRPr/>
            </a:pPr>
            <a:r>
              <a:rPr lang="en-GB" sz="500" b="0" dirty="0" err="1">
                <a:solidFill>
                  <a:srgbClr val="000000"/>
                </a:solidFill>
                <a:latin typeface="Helvetica" charset="0"/>
                <a:ea typeface="ＭＳ Ｐゴシック"/>
                <a:sym typeface="Helvetica" charset="0"/>
              </a:rPr>
              <a:t>Devt</a:t>
            </a:r>
            <a:r>
              <a:rPr lang="en-GB" sz="500" b="0" dirty="0">
                <a:solidFill>
                  <a:srgbClr val="000000"/>
                </a:solidFill>
                <a:latin typeface="Helvetica" charset="0"/>
                <a:ea typeface="ＭＳ Ｐゴシック"/>
                <a:sym typeface="Helvetica" charset="0"/>
              </a:rPr>
              <a:t>.</a:t>
            </a:r>
          </a:p>
        </p:txBody>
      </p:sp>
      <p:sp>
        <p:nvSpPr>
          <p:cNvPr id="314" name="TextBox 313"/>
          <p:cNvSpPr txBox="1"/>
          <p:nvPr/>
        </p:nvSpPr>
        <p:spPr>
          <a:xfrm>
            <a:off x="5506713" y="4342541"/>
            <a:ext cx="542136" cy="276999"/>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err="1" smtClean="0">
                <a:solidFill>
                  <a:srgbClr val="000000"/>
                </a:solidFill>
                <a:latin typeface="Helvetica" charset="0"/>
                <a:ea typeface="ＭＳ Ｐゴシック"/>
                <a:cs typeface="Helvetica" charset="0"/>
                <a:sym typeface="Helvetica" charset="0"/>
              </a:rPr>
              <a:t>Ofgem</a:t>
            </a:r>
            <a:endParaRPr lang="en-GB" dirty="0" smtClean="0">
              <a:solidFill>
                <a:srgbClr val="000000"/>
              </a:solidFill>
              <a:latin typeface="Helvetica" charset="0"/>
              <a:ea typeface="ＭＳ Ｐゴシック"/>
              <a:cs typeface="Helvetica" charset="0"/>
              <a:sym typeface="Helvetica" charset="0"/>
            </a:endParaRPr>
          </a:p>
          <a:p>
            <a:pPr defTabSz="457200" hangingPunct="0"/>
            <a:r>
              <a:rPr lang="en-GB" dirty="0" smtClean="0">
                <a:solidFill>
                  <a:srgbClr val="000000"/>
                </a:solidFill>
                <a:latin typeface="Helvetica" charset="0"/>
                <a:ea typeface="ＭＳ Ｐゴシック"/>
                <a:cs typeface="Helvetica" charset="0"/>
                <a:sym typeface="Helvetica" charset="0"/>
              </a:rPr>
              <a:t> Decisions</a:t>
            </a:r>
            <a:endParaRPr lang="en-GB" dirty="0">
              <a:solidFill>
                <a:srgbClr val="000000"/>
              </a:solidFill>
              <a:latin typeface="Helvetica" charset="0"/>
              <a:ea typeface="ＭＳ Ｐゴシック"/>
              <a:cs typeface="Helvetica" charset="0"/>
              <a:sym typeface="Helvetica" charset="0"/>
            </a:endParaRPr>
          </a:p>
        </p:txBody>
      </p:sp>
      <p:sp>
        <p:nvSpPr>
          <p:cNvPr id="315" name="5-Point Star 314"/>
          <p:cNvSpPr/>
          <p:nvPr/>
        </p:nvSpPr>
        <p:spPr bwMode="auto">
          <a:xfrm>
            <a:off x="5475669" y="3948018"/>
            <a:ext cx="224485" cy="234780"/>
          </a:xfrm>
          <a:prstGeom prst="star5">
            <a:avLst/>
          </a:prstGeom>
          <a:solidFill>
            <a:srgbClr val="FFFFFF"/>
          </a:solidFill>
          <a:ln w="254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323" name="5-Point Star 322"/>
          <p:cNvSpPr/>
          <p:nvPr/>
        </p:nvSpPr>
        <p:spPr bwMode="auto">
          <a:xfrm>
            <a:off x="6256412" y="4763556"/>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330" name="TextBox 329"/>
          <p:cNvSpPr txBox="1"/>
          <p:nvPr/>
        </p:nvSpPr>
        <p:spPr>
          <a:xfrm>
            <a:off x="5976841" y="5010938"/>
            <a:ext cx="1269546" cy="184666"/>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May Implementation</a:t>
            </a:r>
          </a:p>
        </p:txBody>
      </p:sp>
      <p:sp>
        <p:nvSpPr>
          <p:cNvPr id="335" name="AutoShape 60"/>
          <p:cNvSpPr>
            <a:spLocks noChangeArrowheads="1"/>
          </p:cNvSpPr>
          <p:nvPr/>
        </p:nvSpPr>
        <p:spPr bwMode="auto">
          <a:xfrm>
            <a:off x="1328084" y="5783229"/>
            <a:ext cx="3817656" cy="152412"/>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NTS CMF Workgroups – monthly – ongoing throughout</a:t>
            </a:r>
          </a:p>
        </p:txBody>
      </p:sp>
      <p:sp>
        <p:nvSpPr>
          <p:cNvPr id="339" name="AutoShape 60"/>
          <p:cNvSpPr>
            <a:spLocks noChangeArrowheads="1"/>
          </p:cNvSpPr>
          <p:nvPr/>
        </p:nvSpPr>
        <p:spPr bwMode="auto">
          <a:xfrm>
            <a:off x="2234921" y="6017701"/>
            <a:ext cx="571097" cy="156231"/>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Pre Mod(s) </a:t>
            </a:r>
            <a:r>
              <a:rPr lang="en-GB" sz="600" b="0" dirty="0" smtClean="0">
                <a:solidFill>
                  <a:srgbClr val="000000"/>
                </a:solidFill>
                <a:latin typeface="Helvetica" charset="0"/>
                <a:ea typeface="ＭＳ Ｐゴシック"/>
                <a:sym typeface="Helvetica" charset="0"/>
              </a:rPr>
              <a:t>/ Mod </a:t>
            </a:r>
            <a:r>
              <a:rPr lang="en-GB" sz="600" b="0" dirty="0" err="1" smtClean="0">
                <a:solidFill>
                  <a:srgbClr val="000000"/>
                </a:solidFill>
                <a:latin typeface="Helvetica" charset="0"/>
                <a:ea typeface="ＭＳ Ｐゴシック"/>
                <a:sym typeface="Helvetica" charset="0"/>
              </a:rPr>
              <a:t>Devt</a:t>
            </a:r>
            <a:r>
              <a:rPr lang="en-GB" sz="800" b="0" dirty="0">
                <a:solidFill>
                  <a:srgbClr val="000000"/>
                </a:solidFill>
                <a:latin typeface="Helvetica" charset="0"/>
                <a:ea typeface="ＭＳ Ｐゴシック"/>
                <a:sym typeface="Helvetica" charset="0"/>
              </a:rPr>
              <a:t>.</a:t>
            </a:r>
          </a:p>
        </p:txBody>
      </p:sp>
      <p:sp>
        <p:nvSpPr>
          <p:cNvPr id="341" name="AutoShape 60"/>
          <p:cNvSpPr>
            <a:spLocks noChangeArrowheads="1"/>
          </p:cNvSpPr>
          <p:nvPr/>
        </p:nvSpPr>
        <p:spPr bwMode="auto">
          <a:xfrm>
            <a:off x="3207438" y="5975277"/>
            <a:ext cx="1355632" cy="184695"/>
          </a:xfrm>
          <a:prstGeom prst="roundRect">
            <a:avLst>
              <a:gd name="adj" fmla="val 16667"/>
            </a:avLst>
          </a:prstGeom>
          <a:solidFill>
            <a:srgbClr val="9664F1">
              <a:alpha val="20000"/>
            </a:srgb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Licence Changes ?</a:t>
            </a:r>
            <a:endParaRPr lang="en-GB" sz="800" b="0" dirty="0">
              <a:solidFill>
                <a:srgbClr val="000000"/>
              </a:solidFill>
              <a:latin typeface="Helvetica" charset="0"/>
              <a:ea typeface="ＭＳ Ｐゴシック"/>
              <a:sym typeface="Helvetica" charset="0"/>
            </a:endParaRPr>
          </a:p>
        </p:txBody>
      </p:sp>
      <p:sp>
        <p:nvSpPr>
          <p:cNvPr id="343" name="TextBox 342"/>
          <p:cNvSpPr txBox="1"/>
          <p:nvPr/>
        </p:nvSpPr>
        <p:spPr>
          <a:xfrm>
            <a:off x="4514290" y="6349799"/>
            <a:ext cx="631450" cy="276999"/>
          </a:xfrm>
          <a:prstGeom prst="rect">
            <a:avLst/>
          </a:prstGeom>
          <a:noFill/>
        </p:spPr>
        <p:txBody>
          <a:bodyPr wrap="square" rtlCol="0" anchor="ctr">
            <a:spAutoFit/>
          </a:bodyPr>
          <a:lstStyle>
            <a:defPPr>
              <a:defRPr lang="en-US"/>
            </a:defPPr>
            <a:lvl1pPr>
              <a:defRPr sz="600" b="0">
                <a:solidFill>
                  <a:schemeClr val="tx1"/>
                </a:solidFill>
              </a:defRPr>
            </a:lvl1pPr>
          </a:lstStyle>
          <a:p>
            <a:pPr defTabSz="457200" hangingPunct="0"/>
            <a:r>
              <a:rPr lang="en-GB" dirty="0" err="1" smtClean="0">
                <a:solidFill>
                  <a:srgbClr val="000000"/>
                </a:solidFill>
                <a:latin typeface="Helvetica" charset="0"/>
                <a:ea typeface="ＭＳ Ｐゴシック"/>
                <a:cs typeface="Helvetica" charset="0"/>
                <a:sym typeface="Helvetica" charset="0"/>
              </a:rPr>
              <a:t>Ofgem</a:t>
            </a:r>
            <a:r>
              <a:rPr lang="en-GB" dirty="0" smtClean="0">
                <a:solidFill>
                  <a:srgbClr val="000000"/>
                </a:solidFill>
                <a:latin typeface="Helvetica" charset="0"/>
                <a:ea typeface="ＭＳ Ｐゴシック"/>
                <a:cs typeface="Helvetica" charset="0"/>
                <a:sym typeface="Helvetica" charset="0"/>
              </a:rPr>
              <a:t> Decisions</a:t>
            </a:r>
            <a:endParaRPr lang="en-GB" dirty="0">
              <a:solidFill>
                <a:srgbClr val="000000"/>
              </a:solidFill>
              <a:latin typeface="Helvetica" charset="0"/>
              <a:ea typeface="ＭＳ Ｐゴシック"/>
              <a:cs typeface="Helvetica" charset="0"/>
              <a:sym typeface="Helvetica" charset="0"/>
            </a:endParaRPr>
          </a:p>
        </p:txBody>
      </p:sp>
      <p:sp>
        <p:nvSpPr>
          <p:cNvPr id="344" name="5-Point Star 343"/>
          <p:cNvSpPr/>
          <p:nvPr/>
        </p:nvSpPr>
        <p:spPr bwMode="auto">
          <a:xfrm>
            <a:off x="4673051" y="6067624"/>
            <a:ext cx="224485" cy="234780"/>
          </a:xfrm>
          <a:prstGeom prst="star5">
            <a:avLst/>
          </a:prstGeom>
          <a:solidFill>
            <a:srgbClr val="FFFFFF"/>
          </a:solidFill>
          <a:ln w="254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345" name="AutoShape 60"/>
          <p:cNvSpPr>
            <a:spLocks noChangeArrowheads="1"/>
          </p:cNvSpPr>
          <p:nvPr/>
        </p:nvSpPr>
        <p:spPr bwMode="auto">
          <a:xfrm>
            <a:off x="2772205" y="6199749"/>
            <a:ext cx="1790865" cy="246685"/>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Modification(s) </a:t>
            </a:r>
            <a:r>
              <a:rPr lang="en-GB" sz="600" b="0" dirty="0" err="1">
                <a:solidFill>
                  <a:srgbClr val="000000"/>
                </a:solidFill>
                <a:latin typeface="Helvetica" charset="0"/>
                <a:ea typeface="ＭＳ Ｐゴシック"/>
                <a:sym typeface="Helvetica" charset="0"/>
              </a:rPr>
              <a:t>Devt</a:t>
            </a:r>
            <a:r>
              <a:rPr lang="en-GB" sz="600" b="0" dirty="0">
                <a:solidFill>
                  <a:srgbClr val="000000"/>
                </a:solidFill>
                <a:latin typeface="Helvetica" charset="0"/>
                <a:ea typeface="ＭＳ Ｐゴシック"/>
                <a:sym typeface="Helvetica" charset="0"/>
              </a:rPr>
              <a:t> including consultation(s), etc</a:t>
            </a:r>
            <a:r>
              <a:rPr lang="en-GB" sz="800" b="0" dirty="0">
                <a:solidFill>
                  <a:srgbClr val="000000"/>
                </a:solidFill>
                <a:latin typeface="Helvetica" charset="0"/>
                <a:ea typeface="ＭＳ Ｐゴシック"/>
                <a:sym typeface="Helvetica" charset="0"/>
              </a:rPr>
              <a:t>.</a:t>
            </a:r>
          </a:p>
        </p:txBody>
      </p:sp>
      <p:sp>
        <p:nvSpPr>
          <p:cNvPr id="347" name="5-Point Star 346"/>
          <p:cNvSpPr/>
          <p:nvPr/>
        </p:nvSpPr>
        <p:spPr bwMode="auto">
          <a:xfrm>
            <a:off x="6993556" y="5936940"/>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359" name="TextBox 358"/>
          <p:cNvSpPr txBox="1"/>
          <p:nvPr/>
        </p:nvSpPr>
        <p:spPr>
          <a:xfrm>
            <a:off x="6408889" y="6104329"/>
            <a:ext cx="1269546" cy="276999"/>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Oct Implementation for price changes</a:t>
            </a:r>
          </a:p>
        </p:txBody>
      </p:sp>
      <p:sp>
        <p:nvSpPr>
          <p:cNvPr id="574" name="Line 168"/>
          <p:cNvSpPr>
            <a:spLocks noChangeShapeType="1"/>
          </p:cNvSpPr>
          <p:nvPr/>
        </p:nvSpPr>
        <p:spPr bwMode="auto">
          <a:xfrm>
            <a:off x="324891" y="6749385"/>
            <a:ext cx="8249618" cy="533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75" name="AutoShape 60"/>
          <p:cNvSpPr>
            <a:spLocks noChangeArrowheads="1"/>
          </p:cNvSpPr>
          <p:nvPr/>
        </p:nvSpPr>
        <p:spPr bwMode="auto">
          <a:xfrm>
            <a:off x="3268258" y="5200248"/>
            <a:ext cx="1294812" cy="459700"/>
          </a:xfrm>
          <a:prstGeom prst="roundRect">
            <a:avLst>
              <a:gd name="adj" fmla="val 16667"/>
            </a:avLst>
          </a:prstGeom>
          <a:solidFill>
            <a:srgbClr val="9664F1">
              <a:alpha val="20000"/>
            </a:srgbClr>
          </a:solidFill>
          <a:ln w="9525" algn="ctr">
            <a:solidFill>
              <a:srgbClr val="C00000"/>
            </a:solidFill>
            <a:round/>
            <a:headEnd/>
            <a:tailEnd/>
          </a:ln>
          <a:effectLst/>
        </p:spPr>
        <p:txBody>
          <a:bodyPr wrap="square" anchor="ctr">
            <a:spAutoFit/>
          </a:bodyPr>
          <a:lstStyle/>
          <a:p>
            <a:pPr algn="ctr" defTabSz="457200" hangingPunct="0">
              <a:spcBef>
                <a:spcPct val="50000"/>
              </a:spcBef>
            </a:pPr>
            <a:r>
              <a:rPr lang="en-GB" sz="600" b="0" dirty="0">
                <a:solidFill>
                  <a:srgbClr val="000000"/>
                </a:solidFill>
                <a:latin typeface="Helvetica" charset="0"/>
                <a:ea typeface="ＭＳ Ｐゴシック"/>
                <a:sym typeface="Helvetica" charset="0"/>
              </a:rPr>
              <a:t>Impact </a:t>
            </a:r>
          </a:p>
          <a:p>
            <a:pPr algn="ctr" defTabSz="457200" hangingPunct="0">
              <a:spcBef>
                <a:spcPct val="50000"/>
              </a:spcBef>
            </a:pPr>
            <a:r>
              <a:rPr lang="en-GB" sz="600" b="0" dirty="0">
                <a:solidFill>
                  <a:srgbClr val="000000"/>
                </a:solidFill>
                <a:latin typeface="Helvetica" charset="0"/>
                <a:ea typeface="ＭＳ Ｐゴシック"/>
                <a:sym typeface="Helvetica" charset="0"/>
              </a:rPr>
              <a:t>Assessment to cover TAR/ Charging?</a:t>
            </a:r>
            <a:endParaRPr lang="en-GB" sz="800" b="0" dirty="0">
              <a:solidFill>
                <a:srgbClr val="000000"/>
              </a:solidFill>
              <a:latin typeface="Helvetica" charset="0"/>
              <a:ea typeface="ＭＳ Ｐゴシック"/>
              <a:sym typeface="Helvetica" charset="0"/>
            </a:endParaRPr>
          </a:p>
        </p:txBody>
      </p:sp>
      <p:sp>
        <p:nvSpPr>
          <p:cNvPr id="2" name="TextBox 1"/>
          <p:cNvSpPr txBox="1"/>
          <p:nvPr/>
        </p:nvSpPr>
        <p:spPr>
          <a:xfrm>
            <a:off x="3347864" y="3465535"/>
            <a:ext cx="924604" cy="323165"/>
          </a:xfrm>
          <a:prstGeom prst="rect">
            <a:avLst/>
          </a:prstGeom>
          <a:noFill/>
        </p:spPr>
        <p:txBody>
          <a:bodyPr wrap="square" rtlCol="0">
            <a:spAutoFit/>
          </a:bodyPr>
          <a:lstStyle/>
          <a:p>
            <a:pPr algn="ctr" defTabSz="457200" hangingPunct="0">
              <a:spcBef>
                <a:spcPct val="50000"/>
              </a:spcBef>
            </a:pPr>
            <a:r>
              <a:rPr lang="en-GB" sz="600" b="0" dirty="0">
                <a:solidFill>
                  <a:srgbClr val="000000"/>
                </a:solidFill>
                <a:latin typeface="Helvetica" charset="0"/>
                <a:ea typeface="ＭＳ Ｐゴシック"/>
              </a:rPr>
              <a:t>Statements </a:t>
            </a:r>
            <a:endParaRPr lang="en-GB" sz="600" b="0" dirty="0" smtClean="0">
              <a:solidFill>
                <a:srgbClr val="000000"/>
              </a:solidFill>
              <a:latin typeface="Helvetica" charset="0"/>
              <a:ea typeface="ＭＳ Ｐゴシック"/>
            </a:endParaRPr>
          </a:p>
          <a:p>
            <a:pPr algn="ctr" defTabSz="457200" hangingPunct="0">
              <a:spcBef>
                <a:spcPct val="50000"/>
              </a:spcBef>
            </a:pPr>
            <a:r>
              <a:rPr lang="en-GB" sz="600" dirty="0">
                <a:solidFill>
                  <a:srgbClr val="000000"/>
                </a:solidFill>
                <a:latin typeface="Helvetica" charset="0"/>
                <a:ea typeface="ＭＳ Ｐゴシック"/>
              </a:rPr>
              <a:t>E</a:t>
            </a:r>
            <a:r>
              <a:rPr lang="en-GB" sz="600" b="0" dirty="0" smtClean="0">
                <a:solidFill>
                  <a:srgbClr val="000000"/>
                </a:solidFill>
                <a:latin typeface="Helvetica" charset="0"/>
                <a:ea typeface="ＭＳ Ｐゴシック"/>
              </a:rPr>
              <a:t>ffective July</a:t>
            </a:r>
            <a:endParaRPr lang="en-GB" sz="600" b="0" dirty="0">
              <a:solidFill>
                <a:srgbClr val="000000"/>
              </a:solidFill>
              <a:latin typeface="Helvetica" charset="0"/>
              <a:ea typeface="ＭＳ Ｐゴシック"/>
            </a:endParaRPr>
          </a:p>
        </p:txBody>
      </p:sp>
      <p:sp>
        <p:nvSpPr>
          <p:cNvPr id="4" name="Rectangle 3"/>
          <p:cNvSpPr/>
          <p:nvPr/>
        </p:nvSpPr>
        <p:spPr>
          <a:xfrm>
            <a:off x="4868308" y="2547162"/>
            <a:ext cx="370834" cy="477054"/>
          </a:xfrm>
          <a:prstGeom prst="rect">
            <a:avLst/>
          </a:prstGeom>
          <a:solidFill>
            <a:schemeClr val="bg1">
              <a:lumMod val="85000"/>
            </a:schemeClr>
          </a:solidFill>
        </p:spPr>
        <p:txBody>
          <a:bodyPr wrap="square">
            <a:spAutoFit/>
          </a:bodyPr>
          <a:lstStyle/>
          <a:p>
            <a:r>
              <a:rPr lang="en-GB" sz="500" b="0" dirty="0" smtClean="0">
                <a:solidFill>
                  <a:srgbClr val="000000"/>
                </a:solidFill>
                <a:latin typeface="Helvetica" charset="0"/>
                <a:ea typeface="ＭＳ Ｐゴシック"/>
                <a:sym typeface="Helvetica" charset="0"/>
              </a:rPr>
              <a:t>Consultation </a:t>
            </a:r>
          </a:p>
          <a:p>
            <a:r>
              <a:rPr lang="en-GB" sz="500" b="0" dirty="0">
                <a:solidFill>
                  <a:srgbClr val="000000"/>
                </a:solidFill>
                <a:latin typeface="Helvetica" charset="0"/>
                <a:ea typeface="ＭＳ Ｐゴシック"/>
                <a:sym typeface="Helvetica" charset="0"/>
              </a:rPr>
              <a:t>13 Apr</a:t>
            </a:r>
          </a:p>
          <a:p>
            <a:r>
              <a:rPr lang="en-GB" sz="500" b="0" dirty="0">
                <a:solidFill>
                  <a:srgbClr val="000000"/>
                </a:solidFill>
                <a:latin typeface="Helvetica" charset="0"/>
                <a:ea typeface="ＭＳ Ｐゴシック"/>
                <a:sym typeface="Helvetica" charset="0"/>
              </a:rPr>
              <a:t> to 16 May</a:t>
            </a:r>
            <a:endParaRPr lang="en-GB" sz="500" b="0" dirty="0">
              <a:solidFill>
                <a:srgbClr val="000000"/>
              </a:solidFill>
              <a:latin typeface="Helvetica" charset="0"/>
              <a:ea typeface="ＭＳ Ｐゴシック"/>
            </a:endParaRPr>
          </a:p>
        </p:txBody>
      </p:sp>
      <p:sp>
        <p:nvSpPr>
          <p:cNvPr id="406" name="5-Point Star 405"/>
          <p:cNvSpPr/>
          <p:nvPr/>
        </p:nvSpPr>
        <p:spPr bwMode="auto">
          <a:xfrm>
            <a:off x="3094239" y="1831525"/>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07" name="TextBox 406"/>
          <p:cNvSpPr txBox="1"/>
          <p:nvPr/>
        </p:nvSpPr>
        <p:spPr>
          <a:xfrm>
            <a:off x="2743584" y="1968835"/>
            <a:ext cx="630680" cy="461665"/>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Demand Assessment Report</a:t>
            </a:r>
          </a:p>
          <a:p>
            <a:pPr algn="ctr" defTabSz="457200" hangingPunct="0"/>
            <a:r>
              <a:rPr lang="en-US" dirty="0" smtClean="0">
                <a:solidFill>
                  <a:srgbClr val="000000"/>
                </a:solidFill>
                <a:latin typeface="Helvetica" charset="0"/>
                <a:ea typeface="ＭＳ Ｐゴシック"/>
                <a:cs typeface="Helvetica" charset="0"/>
                <a:sym typeface="Helvetica" charset="0"/>
              </a:rPr>
              <a:t>(June)</a:t>
            </a:r>
            <a:endParaRPr lang="en-GB" dirty="0">
              <a:solidFill>
                <a:srgbClr val="000000"/>
              </a:solidFill>
              <a:latin typeface="Helvetica" charset="0"/>
              <a:ea typeface="ＭＳ Ｐゴシック"/>
              <a:cs typeface="Helvetica" charset="0"/>
              <a:sym typeface="Helvetica" charset="0"/>
            </a:endParaRPr>
          </a:p>
        </p:txBody>
      </p:sp>
      <p:sp>
        <p:nvSpPr>
          <p:cNvPr id="408" name="5-Point Star 407"/>
          <p:cNvSpPr/>
          <p:nvPr/>
        </p:nvSpPr>
        <p:spPr bwMode="auto">
          <a:xfrm>
            <a:off x="3704358" y="1841186"/>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12" name="TextBox 411"/>
          <p:cNvSpPr txBox="1"/>
          <p:nvPr/>
        </p:nvSpPr>
        <p:spPr>
          <a:xfrm>
            <a:off x="3506885" y="2050624"/>
            <a:ext cx="658083" cy="276999"/>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Consultation</a:t>
            </a:r>
          </a:p>
          <a:p>
            <a:pPr algn="ctr" defTabSz="457200" hangingPunct="0"/>
            <a:r>
              <a:rPr lang="en-US" dirty="0" smtClean="0">
                <a:solidFill>
                  <a:srgbClr val="000000"/>
                </a:solidFill>
                <a:latin typeface="Helvetica" charset="0"/>
                <a:ea typeface="ＭＳ Ｐゴシック"/>
                <a:cs typeface="Helvetica" charset="0"/>
                <a:sym typeface="Helvetica" charset="0"/>
              </a:rPr>
              <a:t>(Nov)</a:t>
            </a:r>
            <a:endParaRPr lang="en-GB" dirty="0">
              <a:solidFill>
                <a:srgbClr val="000000"/>
              </a:solidFill>
              <a:latin typeface="Helvetica" charset="0"/>
              <a:ea typeface="ＭＳ Ｐゴシック"/>
              <a:cs typeface="Helvetica" charset="0"/>
              <a:sym typeface="Helvetica" charset="0"/>
            </a:endParaRPr>
          </a:p>
        </p:txBody>
      </p:sp>
      <p:sp>
        <p:nvSpPr>
          <p:cNvPr id="413" name="5-Point Star 412"/>
          <p:cNvSpPr/>
          <p:nvPr/>
        </p:nvSpPr>
        <p:spPr bwMode="auto">
          <a:xfrm>
            <a:off x="4287375" y="1859786"/>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22" name="TextBox 421"/>
          <p:cNvSpPr txBox="1"/>
          <p:nvPr/>
        </p:nvSpPr>
        <p:spPr>
          <a:xfrm>
            <a:off x="4122953" y="2023596"/>
            <a:ext cx="568280" cy="369332"/>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GB" dirty="0" smtClean="0">
                <a:solidFill>
                  <a:srgbClr val="000000"/>
                </a:solidFill>
                <a:latin typeface="Helvetica" charset="0"/>
                <a:ea typeface="ＭＳ Ｐゴシック"/>
                <a:cs typeface="Helvetica" charset="0"/>
                <a:sym typeface="Helvetica" charset="0"/>
              </a:rPr>
              <a:t>Project Proposal</a:t>
            </a:r>
          </a:p>
          <a:p>
            <a:pPr algn="ctr" defTabSz="457200" hangingPunct="0"/>
            <a:r>
              <a:rPr lang="en-GB" dirty="0" smtClean="0">
                <a:solidFill>
                  <a:srgbClr val="000000"/>
                </a:solidFill>
                <a:latin typeface="Helvetica" charset="0"/>
                <a:ea typeface="ＭＳ Ｐゴシック"/>
                <a:cs typeface="Helvetica" charset="0"/>
                <a:sym typeface="Helvetica" charset="0"/>
              </a:rPr>
              <a:t>(Feb)</a:t>
            </a:r>
            <a:endParaRPr lang="en-GB" dirty="0">
              <a:solidFill>
                <a:srgbClr val="000000"/>
              </a:solidFill>
              <a:latin typeface="Helvetica" charset="0"/>
              <a:ea typeface="ＭＳ Ｐゴシック"/>
              <a:cs typeface="Helvetica" charset="0"/>
              <a:sym typeface="Helvetica" charset="0"/>
            </a:endParaRPr>
          </a:p>
        </p:txBody>
      </p:sp>
      <p:sp>
        <p:nvSpPr>
          <p:cNvPr id="423" name="5-Point Star 422"/>
          <p:cNvSpPr/>
          <p:nvPr/>
        </p:nvSpPr>
        <p:spPr bwMode="auto">
          <a:xfrm>
            <a:off x="5170796" y="1868015"/>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39" name="TextBox 438"/>
          <p:cNvSpPr txBox="1"/>
          <p:nvPr/>
        </p:nvSpPr>
        <p:spPr>
          <a:xfrm>
            <a:off x="5086453" y="2098142"/>
            <a:ext cx="407941" cy="276999"/>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GB" dirty="0" smtClean="0">
                <a:solidFill>
                  <a:srgbClr val="000000"/>
                </a:solidFill>
                <a:latin typeface="Helvetica" charset="0"/>
                <a:ea typeface="ＭＳ Ｐゴシック"/>
                <a:cs typeface="Helvetica" charset="0"/>
                <a:sym typeface="Helvetica" charset="0"/>
              </a:rPr>
              <a:t>Joint Notice</a:t>
            </a:r>
            <a:endParaRPr lang="en-GB" dirty="0">
              <a:solidFill>
                <a:srgbClr val="000000"/>
              </a:solidFill>
              <a:latin typeface="Helvetica" charset="0"/>
              <a:ea typeface="ＭＳ Ｐゴシック"/>
              <a:cs typeface="Helvetica" charset="0"/>
              <a:sym typeface="Helvetica" charset="0"/>
            </a:endParaRPr>
          </a:p>
        </p:txBody>
      </p:sp>
      <p:sp>
        <p:nvSpPr>
          <p:cNvPr id="440" name="5-Point Star 439"/>
          <p:cNvSpPr/>
          <p:nvPr/>
        </p:nvSpPr>
        <p:spPr bwMode="auto">
          <a:xfrm>
            <a:off x="6507755" y="773501"/>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47" name="5-Point Star 446"/>
          <p:cNvSpPr/>
          <p:nvPr/>
        </p:nvSpPr>
        <p:spPr bwMode="auto">
          <a:xfrm>
            <a:off x="4779563" y="760910"/>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56" name="5-Point Star 455"/>
          <p:cNvSpPr/>
          <p:nvPr/>
        </p:nvSpPr>
        <p:spPr bwMode="auto">
          <a:xfrm>
            <a:off x="3171029" y="731861"/>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70" name="TextBox 469"/>
          <p:cNvSpPr txBox="1"/>
          <p:nvPr/>
        </p:nvSpPr>
        <p:spPr>
          <a:xfrm>
            <a:off x="4606356" y="980309"/>
            <a:ext cx="685724" cy="276999"/>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Annual Yearly Auction (July)</a:t>
            </a:r>
            <a:endParaRPr lang="en-GB" dirty="0">
              <a:solidFill>
                <a:srgbClr val="000000"/>
              </a:solidFill>
              <a:latin typeface="Helvetica" charset="0"/>
              <a:ea typeface="ＭＳ Ｐゴシック"/>
              <a:cs typeface="Helvetica" charset="0"/>
              <a:sym typeface="Helvetica" charset="0"/>
            </a:endParaRPr>
          </a:p>
        </p:txBody>
      </p:sp>
      <p:sp>
        <p:nvSpPr>
          <p:cNvPr id="476" name="TextBox 475"/>
          <p:cNvSpPr txBox="1"/>
          <p:nvPr/>
        </p:nvSpPr>
        <p:spPr>
          <a:xfrm>
            <a:off x="6262540" y="990230"/>
            <a:ext cx="685724" cy="276999"/>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Annual Yearly Auction (July)</a:t>
            </a:r>
            <a:endParaRPr lang="en-GB" dirty="0">
              <a:solidFill>
                <a:srgbClr val="000000"/>
              </a:solidFill>
              <a:latin typeface="Helvetica" charset="0"/>
              <a:ea typeface="ＭＳ Ｐゴシック"/>
              <a:cs typeface="Helvetica" charset="0"/>
              <a:sym typeface="Helvetica" charset="0"/>
            </a:endParaRPr>
          </a:p>
        </p:txBody>
      </p:sp>
      <p:sp>
        <p:nvSpPr>
          <p:cNvPr id="477" name="TextBox 476"/>
          <p:cNvSpPr txBox="1"/>
          <p:nvPr/>
        </p:nvSpPr>
        <p:spPr>
          <a:xfrm>
            <a:off x="2939192" y="1004982"/>
            <a:ext cx="685724" cy="276999"/>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First Quarterly Auction (Aug)</a:t>
            </a:r>
            <a:endParaRPr lang="en-GB" dirty="0">
              <a:solidFill>
                <a:srgbClr val="000000"/>
              </a:solidFill>
              <a:latin typeface="Helvetica" charset="0"/>
              <a:ea typeface="ＭＳ Ｐゴシック"/>
              <a:cs typeface="Helvetica" charset="0"/>
              <a:sym typeface="Helvetica" charset="0"/>
            </a:endParaRPr>
          </a:p>
        </p:txBody>
      </p:sp>
      <p:cxnSp>
        <p:nvCxnSpPr>
          <p:cNvPr id="6" name="Straight Connector 5"/>
          <p:cNvCxnSpPr/>
          <p:nvPr/>
        </p:nvCxnSpPr>
        <p:spPr bwMode="auto">
          <a:xfrm>
            <a:off x="3133897" y="608511"/>
            <a:ext cx="43337" cy="6221096"/>
          </a:xfrm>
          <a:prstGeom prst="line">
            <a:avLst/>
          </a:prstGeom>
          <a:solidFill>
            <a:srgbClr val="FFFFFF"/>
          </a:solidFill>
          <a:ln w="22225" cap="flat" cmpd="sng" algn="ctr">
            <a:solidFill>
              <a:srgbClr val="00AED9"/>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5" name="TextBox 494"/>
          <p:cNvSpPr txBox="1"/>
          <p:nvPr/>
        </p:nvSpPr>
        <p:spPr>
          <a:xfrm>
            <a:off x="7579621" y="821851"/>
            <a:ext cx="1290874" cy="738664"/>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sz="1800" b="1" dirty="0" smtClean="0">
                <a:solidFill>
                  <a:srgbClr val="00AED9">
                    <a:lumMod val="75000"/>
                  </a:srgbClr>
                </a:solidFill>
                <a:latin typeface="Helvetica" charset="0"/>
                <a:ea typeface="ＭＳ Ｐゴシック"/>
                <a:cs typeface="Helvetica" charset="0"/>
                <a:sym typeface="Helvetica" charset="0"/>
              </a:rPr>
              <a:t> </a:t>
            </a:r>
            <a:r>
              <a:rPr lang="en-US" sz="1200" b="1" dirty="0" smtClean="0">
                <a:solidFill>
                  <a:srgbClr val="49C538">
                    <a:lumMod val="75000"/>
                  </a:srgbClr>
                </a:solidFill>
                <a:latin typeface="Helvetica" charset="0"/>
                <a:ea typeface="ＭＳ Ｐゴシック"/>
                <a:cs typeface="Helvetica" charset="0"/>
                <a:sym typeface="Helvetica" charset="0"/>
              </a:rPr>
              <a:t>Entry into Force 6 April 2017</a:t>
            </a:r>
            <a:endParaRPr lang="en-GB" sz="1200" b="1" dirty="0">
              <a:solidFill>
                <a:srgbClr val="49C538">
                  <a:lumMod val="75000"/>
                </a:srgbClr>
              </a:solidFill>
              <a:latin typeface="Helvetica" charset="0"/>
              <a:ea typeface="ＭＳ Ｐゴシック"/>
              <a:cs typeface="Helvetica" charset="0"/>
              <a:sym typeface="Helvetica" charset="0"/>
            </a:endParaRPr>
          </a:p>
        </p:txBody>
      </p:sp>
      <p:sp>
        <p:nvSpPr>
          <p:cNvPr id="496" name="5-Point Star 495"/>
          <p:cNvSpPr/>
          <p:nvPr/>
        </p:nvSpPr>
        <p:spPr bwMode="auto">
          <a:xfrm>
            <a:off x="3394641" y="3429000"/>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97" name="AutoShape 60"/>
          <p:cNvSpPr>
            <a:spLocks noChangeArrowheads="1"/>
          </p:cNvSpPr>
          <p:nvPr/>
        </p:nvSpPr>
        <p:spPr bwMode="auto">
          <a:xfrm>
            <a:off x="2267744" y="3212976"/>
            <a:ext cx="354767" cy="418546"/>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Internal </a:t>
            </a:r>
          </a:p>
          <a:p>
            <a:pPr algn="ctr" defTabSz="457200" hangingPunct="0">
              <a:spcBef>
                <a:spcPct val="50000"/>
              </a:spcBef>
            </a:pPr>
            <a:r>
              <a:rPr lang="en-GB" sz="600" b="0" dirty="0">
                <a:solidFill>
                  <a:srgbClr val="000000"/>
                </a:solidFill>
                <a:latin typeface="Helvetica" charset="0"/>
                <a:ea typeface="ＭＳ Ｐゴシック"/>
                <a:sym typeface="Helvetica" charset="0"/>
              </a:rPr>
              <a:t>Review</a:t>
            </a:r>
          </a:p>
        </p:txBody>
      </p:sp>
      <p:sp>
        <p:nvSpPr>
          <p:cNvPr id="498" name="AutoShape 60"/>
          <p:cNvSpPr>
            <a:spLocks noChangeArrowheads="1"/>
          </p:cNvSpPr>
          <p:nvPr/>
        </p:nvSpPr>
        <p:spPr bwMode="auto">
          <a:xfrm>
            <a:off x="1851241" y="3206598"/>
            <a:ext cx="354767" cy="418546"/>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Draft</a:t>
            </a:r>
          </a:p>
          <a:p>
            <a:pPr algn="ctr" defTabSz="457200" hangingPunct="0">
              <a:spcBef>
                <a:spcPct val="50000"/>
              </a:spcBef>
            </a:pPr>
            <a:r>
              <a:rPr lang="en-GB" sz="600" b="0" dirty="0">
                <a:solidFill>
                  <a:srgbClr val="000000"/>
                </a:solidFill>
                <a:latin typeface="Helvetica" charset="0"/>
                <a:ea typeface="ＭＳ Ｐゴシック"/>
                <a:sym typeface="Helvetica" charset="0"/>
              </a:rPr>
              <a:t>Changes</a:t>
            </a:r>
          </a:p>
        </p:txBody>
      </p:sp>
      <p:sp>
        <p:nvSpPr>
          <p:cNvPr id="363" name="AutoShape 60"/>
          <p:cNvSpPr>
            <a:spLocks noChangeArrowheads="1"/>
          </p:cNvSpPr>
          <p:nvPr/>
        </p:nvSpPr>
        <p:spPr bwMode="auto">
          <a:xfrm>
            <a:off x="4101246" y="3976955"/>
            <a:ext cx="1271702" cy="365586"/>
          </a:xfrm>
          <a:prstGeom prst="roundRect">
            <a:avLst>
              <a:gd name="adj" fmla="val 16667"/>
            </a:avLst>
          </a:prstGeom>
          <a:solidFill>
            <a:schemeClr val="bg1">
              <a:lumMod val="40000"/>
              <a:lumOff val="6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EU Consultation processes</a:t>
            </a:r>
          </a:p>
          <a:p>
            <a:pPr algn="ctr" defTabSz="457200" hangingPunct="0">
              <a:spcBef>
                <a:spcPct val="50000"/>
              </a:spcBef>
            </a:pPr>
            <a:r>
              <a:rPr lang="en-GB" sz="600" b="0" dirty="0">
                <a:solidFill>
                  <a:srgbClr val="000000"/>
                </a:solidFill>
                <a:latin typeface="Helvetica" charset="0"/>
                <a:ea typeface="ＭＳ Ｐゴシック"/>
                <a:sym typeface="Helvetica" charset="0"/>
              </a:rPr>
              <a:t>(</a:t>
            </a:r>
            <a:r>
              <a:rPr lang="en-GB" sz="600" b="0" dirty="0" err="1">
                <a:solidFill>
                  <a:srgbClr val="000000"/>
                </a:solidFill>
                <a:latin typeface="Helvetica" charset="0"/>
                <a:ea typeface="ＭＳ Ｐゴシック"/>
                <a:sym typeface="Helvetica" charset="0"/>
              </a:rPr>
              <a:t>Ofgem</a:t>
            </a:r>
            <a:r>
              <a:rPr lang="en-GB" sz="600" b="0" dirty="0">
                <a:solidFill>
                  <a:srgbClr val="000000"/>
                </a:solidFill>
                <a:latin typeface="Helvetica" charset="0"/>
                <a:ea typeface="ＭＳ Ｐゴシック"/>
                <a:sym typeface="Helvetica" charset="0"/>
              </a:rPr>
              <a:t>/NG?)</a:t>
            </a:r>
            <a:endParaRPr lang="en-GB" sz="800" b="0" dirty="0">
              <a:solidFill>
                <a:srgbClr val="000000"/>
              </a:solidFill>
              <a:latin typeface="Helvetica" charset="0"/>
              <a:ea typeface="ＭＳ Ｐゴシック"/>
              <a:sym typeface="Helvetica" charset="0"/>
            </a:endParaRPr>
          </a:p>
        </p:txBody>
      </p:sp>
      <p:sp>
        <p:nvSpPr>
          <p:cNvPr id="475" name="AutoShape 60"/>
          <p:cNvSpPr>
            <a:spLocks noChangeArrowheads="1"/>
          </p:cNvSpPr>
          <p:nvPr/>
        </p:nvSpPr>
        <p:spPr bwMode="auto">
          <a:xfrm>
            <a:off x="1701553" y="5391789"/>
            <a:ext cx="1138589" cy="383084"/>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square" anchor="ctr">
            <a:spAutoFit/>
          </a:bodyPr>
          <a:lstStyle/>
          <a:p>
            <a:pPr algn="ctr" defTabSz="457200" hangingPunct="0">
              <a:spcBef>
                <a:spcPct val="50000"/>
              </a:spcBef>
            </a:pPr>
            <a:r>
              <a:rPr lang="en-GB" sz="550" b="0" dirty="0">
                <a:solidFill>
                  <a:srgbClr val="000000"/>
                </a:solidFill>
                <a:latin typeface="Helvetica" charset="0"/>
                <a:ea typeface="ＭＳ Ｐゴシック"/>
                <a:sym typeface="Helvetica" charset="0"/>
              </a:rPr>
              <a:t>NTS CMF </a:t>
            </a:r>
            <a:r>
              <a:rPr lang="en-GB" sz="550" b="0" dirty="0" smtClean="0">
                <a:solidFill>
                  <a:srgbClr val="000000"/>
                </a:solidFill>
                <a:latin typeface="Helvetica" charset="0"/>
                <a:ea typeface="ＭＳ Ｐゴシック"/>
                <a:sym typeface="Helvetica" charset="0"/>
              </a:rPr>
              <a:t>/ Sub </a:t>
            </a:r>
            <a:r>
              <a:rPr lang="en-GB" sz="550" b="0" dirty="0">
                <a:solidFill>
                  <a:srgbClr val="000000"/>
                </a:solidFill>
                <a:latin typeface="Helvetica" charset="0"/>
                <a:ea typeface="ＭＳ Ｐゴシック"/>
                <a:sym typeface="Helvetica" charset="0"/>
              </a:rPr>
              <a:t>Group Workgroups – to develop and scrutinise </a:t>
            </a:r>
            <a:r>
              <a:rPr lang="en-GB" sz="550" b="0" dirty="0" smtClean="0">
                <a:solidFill>
                  <a:srgbClr val="000000"/>
                </a:solidFill>
                <a:latin typeface="Helvetica" charset="0"/>
                <a:ea typeface="ＭＳ Ｐゴシック"/>
                <a:sym typeface="Helvetica" charset="0"/>
              </a:rPr>
              <a:t>options + </a:t>
            </a:r>
            <a:r>
              <a:rPr lang="en-GB" sz="550" b="0" dirty="0" err="1" smtClean="0">
                <a:solidFill>
                  <a:srgbClr val="000000"/>
                </a:solidFill>
                <a:latin typeface="Helvetica" charset="0"/>
                <a:ea typeface="ＭＳ Ｐゴシック"/>
                <a:sym typeface="Helvetica" charset="0"/>
              </a:rPr>
              <a:t>Devt</a:t>
            </a:r>
            <a:endParaRPr lang="en-GB" sz="550" b="0" dirty="0">
              <a:solidFill>
                <a:srgbClr val="000000"/>
              </a:solidFill>
              <a:latin typeface="Helvetica" charset="0"/>
              <a:ea typeface="ＭＳ Ｐゴシック"/>
              <a:sym typeface="Helvetica" charset="0"/>
            </a:endParaRPr>
          </a:p>
        </p:txBody>
      </p:sp>
      <p:sp>
        <p:nvSpPr>
          <p:cNvPr id="500" name="AutoShape 60"/>
          <p:cNvSpPr>
            <a:spLocks noChangeArrowheads="1"/>
          </p:cNvSpPr>
          <p:nvPr/>
        </p:nvSpPr>
        <p:spPr bwMode="auto">
          <a:xfrm>
            <a:off x="1851241" y="4688291"/>
            <a:ext cx="1026422" cy="156231"/>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Pre Mod(s) Modification </a:t>
            </a:r>
            <a:r>
              <a:rPr lang="en-GB" sz="600" b="0" dirty="0" err="1">
                <a:solidFill>
                  <a:srgbClr val="000000"/>
                </a:solidFill>
                <a:latin typeface="Helvetica" charset="0"/>
                <a:ea typeface="ＭＳ Ｐゴシック"/>
                <a:sym typeface="Helvetica" charset="0"/>
              </a:rPr>
              <a:t>Devt</a:t>
            </a:r>
            <a:r>
              <a:rPr lang="en-GB" sz="800" b="0" dirty="0">
                <a:solidFill>
                  <a:srgbClr val="000000"/>
                </a:solidFill>
                <a:latin typeface="Helvetica" charset="0"/>
                <a:ea typeface="ＭＳ Ｐゴシック"/>
                <a:sym typeface="Helvetica" charset="0"/>
              </a:rPr>
              <a:t>.</a:t>
            </a:r>
          </a:p>
        </p:txBody>
      </p:sp>
      <p:sp>
        <p:nvSpPr>
          <p:cNvPr id="502" name="5-Point Star 501"/>
          <p:cNvSpPr/>
          <p:nvPr/>
        </p:nvSpPr>
        <p:spPr bwMode="auto">
          <a:xfrm>
            <a:off x="4635547" y="4850404"/>
            <a:ext cx="224485" cy="234780"/>
          </a:xfrm>
          <a:prstGeom prst="star5">
            <a:avLst/>
          </a:prstGeom>
          <a:solidFill>
            <a:srgbClr val="FFFFFF"/>
          </a:solidFill>
          <a:ln w="254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503" name="AutoShape 60"/>
          <p:cNvSpPr>
            <a:spLocks noChangeArrowheads="1"/>
          </p:cNvSpPr>
          <p:nvPr/>
        </p:nvSpPr>
        <p:spPr bwMode="auto">
          <a:xfrm>
            <a:off x="2806019" y="4870339"/>
            <a:ext cx="1757051" cy="246685"/>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Combined ASEPs Mod including consultation</a:t>
            </a:r>
            <a:r>
              <a:rPr lang="en-GB" sz="800" b="0" dirty="0" smtClean="0">
                <a:solidFill>
                  <a:srgbClr val="000000"/>
                </a:solidFill>
                <a:latin typeface="Helvetica" charset="0"/>
                <a:ea typeface="ＭＳ Ｐゴシック"/>
                <a:sym typeface="Helvetica" charset="0"/>
              </a:rPr>
              <a:t>.</a:t>
            </a:r>
            <a:endParaRPr lang="en-GB" sz="800" b="0" dirty="0">
              <a:solidFill>
                <a:srgbClr val="000000"/>
              </a:solidFill>
              <a:latin typeface="Helvetica" charset="0"/>
              <a:ea typeface="ＭＳ Ｐゴシック"/>
              <a:sym typeface="Helvetica" charset="0"/>
            </a:endParaRPr>
          </a:p>
        </p:txBody>
      </p:sp>
      <p:sp>
        <p:nvSpPr>
          <p:cNvPr id="506" name="TextBox 505"/>
          <p:cNvSpPr txBox="1"/>
          <p:nvPr/>
        </p:nvSpPr>
        <p:spPr>
          <a:xfrm>
            <a:off x="3538177" y="4592161"/>
            <a:ext cx="601775" cy="276999"/>
          </a:xfrm>
          <a:prstGeom prst="rect">
            <a:avLst/>
          </a:prstGeom>
          <a:noFill/>
        </p:spPr>
        <p:txBody>
          <a:bodyPr wrap="squar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Ofgem Decision</a:t>
            </a:r>
            <a:endParaRPr lang="en-GB" dirty="0">
              <a:solidFill>
                <a:srgbClr val="000000"/>
              </a:solidFill>
              <a:latin typeface="Helvetica" charset="0"/>
              <a:ea typeface="ＭＳ Ｐゴシック"/>
              <a:cs typeface="Helvetica" charset="0"/>
              <a:sym typeface="Helvetica" charset="0"/>
            </a:endParaRPr>
          </a:p>
        </p:txBody>
      </p:sp>
      <p:sp>
        <p:nvSpPr>
          <p:cNvPr id="499" name="5-Point Star 498"/>
          <p:cNvSpPr/>
          <p:nvPr/>
        </p:nvSpPr>
        <p:spPr bwMode="auto">
          <a:xfrm>
            <a:off x="3394642" y="3206598"/>
            <a:ext cx="224485" cy="234780"/>
          </a:xfrm>
          <a:prstGeom prst="star5">
            <a:avLst/>
          </a:prstGeom>
          <a:solidFill>
            <a:srgbClr val="FFFFFF"/>
          </a:solidFill>
          <a:ln w="254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515" name="TextBox 514"/>
          <p:cNvSpPr txBox="1"/>
          <p:nvPr/>
        </p:nvSpPr>
        <p:spPr>
          <a:xfrm>
            <a:off x="3481863" y="3181222"/>
            <a:ext cx="503664" cy="276999"/>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err="1" smtClean="0">
                <a:solidFill>
                  <a:srgbClr val="000000"/>
                </a:solidFill>
                <a:latin typeface="Helvetica" charset="0"/>
                <a:ea typeface="ＭＳ Ｐゴシック"/>
                <a:cs typeface="Helvetica" charset="0"/>
                <a:sym typeface="Helvetica" charset="0"/>
              </a:rPr>
              <a:t>Ofgem</a:t>
            </a:r>
            <a:endParaRPr lang="en-GB" dirty="0" smtClean="0">
              <a:solidFill>
                <a:srgbClr val="000000"/>
              </a:solidFill>
              <a:latin typeface="Helvetica" charset="0"/>
              <a:ea typeface="ＭＳ Ｐゴシック"/>
              <a:cs typeface="Helvetica" charset="0"/>
              <a:sym typeface="Helvetica" charset="0"/>
            </a:endParaRPr>
          </a:p>
          <a:p>
            <a:pPr defTabSz="457200" hangingPunct="0"/>
            <a:r>
              <a:rPr lang="en-GB" dirty="0" smtClean="0">
                <a:solidFill>
                  <a:srgbClr val="000000"/>
                </a:solidFill>
                <a:latin typeface="Helvetica" charset="0"/>
                <a:ea typeface="ＭＳ Ｐゴシック"/>
                <a:cs typeface="Helvetica" charset="0"/>
                <a:sym typeface="Helvetica" charset="0"/>
              </a:rPr>
              <a:t> Decision</a:t>
            </a:r>
            <a:endParaRPr lang="en-GB" dirty="0">
              <a:solidFill>
                <a:srgbClr val="000000"/>
              </a:solidFill>
              <a:latin typeface="Helvetica" charset="0"/>
              <a:ea typeface="ＭＳ Ｐゴシック"/>
              <a:cs typeface="Helvetica" charset="0"/>
              <a:sym typeface="Helvetica" charset="0"/>
            </a:endParaRPr>
          </a:p>
        </p:txBody>
      </p:sp>
      <p:cxnSp>
        <p:nvCxnSpPr>
          <p:cNvPr id="10" name="Straight Arrow Connector 9"/>
          <p:cNvCxnSpPr/>
          <p:nvPr/>
        </p:nvCxnSpPr>
        <p:spPr bwMode="auto">
          <a:xfrm flipH="1">
            <a:off x="2806019" y="1396967"/>
            <a:ext cx="4773602" cy="14201"/>
          </a:xfrm>
          <a:prstGeom prst="straightConnector1">
            <a:avLst/>
          </a:prstGeom>
          <a:solidFill>
            <a:srgbClr val="FFFFFF"/>
          </a:solidFill>
          <a:ln w="127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TextBox 150"/>
          <p:cNvSpPr txBox="1"/>
          <p:nvPr/>
        </p:nvSpPr>
        <p:spPr>
          <a:xfrm>
            <a:off x="7524328" y="1979416"/>
            <a:ext cx="1290874" cy="738664"/>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sz="1800" b="1" dirty="0" smtClean="0">
                <a:solidFill>
                  <a:srgbClr val="49C538">
                    <a:lumMod val="75000"/>
                  </a:srgbClr>
                </a:solidFill>
                <a:latin typeface="Helvetica" charset="0"/>
                <a:ea typeface="ＭＳ Ｐゴシック"/>
                <a:cs typeface="Helvetica" charset="0"/>
                <a:sym typeface="Helvetica" charset="0"/>
              </a:rPr>
              <a:t> </a:t>
            </a:r>
            <a:r>
              <a:rPr lang="en-US" sz="1200" b="1" dirty="0" smtClean="0">
                <a:solidFill>
                  <a:srgbClr val="49C538">
                    <a:lumMod val="75000"/>
                  </a:srgbClr>
                </a:solidFill>
                <a:latin typeface="Helvetica" charset="0"/>
                <a:ea typeface="ＭＳ Ｐゴシック"/>
                <a:cs typeface="Helvetica" charset="0"/>
                <a:sym typeface="Helvetica" charset="0"/>
              </a:rPr>
              <a:t>Entry into Force 6 April 2017</a:t>
            </a:r>
            <a:endParaRPr lang="en-GB" sz="1200" b="1" dirty="0">
              <a:solidFill>
                <a:srgbClr val="49C538">
                  <a:lumMod val="75000"/>
                </a:srgbClr>
              </a:solidFill>
              <a:latin typeface="Helvetica" charset="0"/>
              <a:ea typeface="ＭＳ Ｐゴシック"/>
              <a:cs typeface="Helvetica" charset="0"/>
              <a:sym typeface="Helvetica" charset="0"/>
            </a:endParaRPr>
          </a:p>
        </p:txBody>
      </p:sp>
      <p:sp>
        <p:nvSpPr>
          <p:cNvPr id="152" name="TextBox 151"/>
          <p:cNvSpPr txBox="1"/>
          <p:nvPr/>
        </p:nvSpPr>
        <p:spPr>
          <a:xfrm>
            <a:off x="7524328" y="4040351"/>
            <a:ext cx="1290874" cy="738664"/>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sz="1800" b="1" dirty="0" smtClean="0">
                <a:solidFill>
                  <a:srgbClr val="00AED9">
                    <a:lumMod val="75000"/>
                  </a:srgbClr>
                </a:solidFill>
                <a:latin typeface="Helvetica" charset="0"/>
                <a:ea typeface="ＭＳ Ｐゴシック"/>
                <a:cs typeface="Helvetica" charset="0"/>
                <a:sym typeface="Helvetica" charset="0"/>
              </a:rPr>
              <a:t> </a:t>
            </a:r>
            <a:r>
              <a:rPr lang="en-US" sz="1200" b="1" dirty="0">
                <a:solidFill>
                  <a:srgbClr val="49C538">
                    <a:lumMod val="75000"/>
                  </a:srgbClr>
                </a:solidFill>
                <a:latin typeface="Helvetica" charset="0"/>
                <a:ea typeface="ＭＳ Ｐゴシック"/>
                <a:cs typeface="Helvetica" charset="0"/>
                <a:sym typeface="Helvetica" charset="0"/>
              </a:rPr>
              <a:t>Entry into Force </a:t>
            </a:r>
            <a:r>
              <a:rPr lang="en-US" sz="1200" b="1" dirty="0" smtClean="0">
                <a:solidFill>
                  <a:srgbClr val="49C538">
                    <a:lumMod val="75000"/>
                  </a:srgbClr>
                </a:solidFill>
                <a:latin typeface="Helvetica" charset="0"/>
                <a:ea typeface="ＭＳ Ｐゴシック"/>
                <a:cs typeface="Helvetica" charset="0"/>
                <a:sym typeface="Helvetica" charset="0"/>
              </a:rPr>
              <a:t>6 April 2017</a:t>
            </a:r>
            <a:endParaRPr lang="en-GB" sz="1200" b="1" dirty="0">
              <a:solidFill>
                <a:srgbClr val="49C538">
                  <a:lumMod val="75000"/>
                </a:srgbClr>
              </a:solidFill>
              <a:latin typeface="Helvetica" charset="0"/>
              <a:ea typeface="ＭＳ Ｐゴシック"/>
              <a:cs typeface="Helvetica" charset="0"/>
              <a:sym typeface="Helvetica" charset="0"/>
            </a:endParaRPr>
          </a:p>
        </p:txBody>
      </p:sp>
      <p:sp>
        <p:nvSpPr>
          <p:cNvPr id="153" name="Line 168"/>
          <p:cNvSpPr>
            <a:spLocks noChangeShapeType="1"/>
          </p:cNvSpPr>
          <p:nvPr/>
        </p:nvSpPr>
        <p:spPr bwMode="auto">
          <a:xfrm>
            <a:off x="330424" y="3940640"/>
            <a:ext cx="8270740" cy="13649"/>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155" name="Text Box 49"/>
          <p:cNvSpPr txBox="1">
            <a:spLocks noChangeArrowheads="1"/>
          </p:cNvSpPr>
          <p:nvPr/>
        </p:nvSpPr>
        <p:spPr bwMode="auto">
          <a:xfrm>
            <a:off x="407032" y="3246594"/>
            <a:ext cx="805028"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defTabSz="457200" hangingPunct="0"/>
            <a:r>
              <a:rPr lang="en-GB" sz="800" b="0" dirty="0">
                <a:solidFill>
                  <a:srgbClr val="000000"/>
                </a:solidFill>
                <a:latin typeface="Helvetica" charset="0"/>
                <a:ea typeface="ＭＳ Ｐゴシック"/>
                <a:cs typeface="Helvetica" charset="0"/>
                <a:sym typeface="Helvetica" charset="0"/>
              </a:rPr>
              <a:t>Methodology </a:t>
            </a:r>
          </a:p>
          <a:p>
            <a:pPr algn="ctr" defTabSz="457200" hangingPunct="0"/>
            <a:r>
              <a:rPr lang="en-GB" sz="800" b="0" dirty="0">
                <a:solidFill>
                  <a:srgbClr val="000000"/>
                </a:solidFill>
                <a:latin typeface="Helvetica" charset="0"/>
                <a:ea typeface="ＭＳ Ｐゴシック"/>
                <a:cs typeface="Helvetica" charset="0"/>
                <a:sym typeface="Helvetica" charset="0"/>
              </a:rPr>
              <a:t>Statements</a:t>
            </a:r>
          </a:p>
        </p:txBody>
      </p:sp>
      <p:sp>
        <p:nvSpPr>
          <p:cNvPr id="156" name="Line 168"/>
          <p:cNvSpPr>
            <a:spLocks noChangeShapeType="1"/>
          </p:cNvSpPr>
          <p:nvPr/>
        </p:nvSpPr>
        <p:spPr bwMode="auto">
          <a:xfrm flipH="1" flipV="1">
            <a:off x="1370826" y="289344"/>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157" name="AutoShape 60"/>
          <p:cNvSpPr>
            <a:spLocks noChangeArrowheads="1"/>
          </p:cNvSpPr>
          <p:nvPr/>
        </p:nvSpPr>
        <p:spPr bwMode="auto">
          <a:xfrm>
            <a:off x="2271065" y="1008281"/>
            <a:ext cx="120014" cy="757237"/>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vert="vert270"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Consultation</a:t>
            </a:r>
            <a:endParaRPr lang="en-GB" sz="800" b="0" dirty="0">
              <a:solidFill>
                <a:srgbClr val="000000"/>
              </a:solidFill>
              <a:latin typeface="Helvetica" charset="0"/>
              <a:ea typeface="ＭＳ Ｐゴシック"/>
              <a:sym typeface="Helvetica" charset="0"/>
            </a:endParaRPr>
          </a:p>
        </p:txBody>
      </p:sp>
      <p:cxnSp>
        <p:nvCxnSpPr>
          <p:cNvPr id="160" name="Straight Arrow Connector 159"/>
          <p:cNvCxnSpPr/>
          <p:nvPr/>
        </p:nvCxnSpPr>
        <p:spPr bwMode="auto">
          <a:xfrm flipH="1">
            <a:off x="2723406" y="2397948"/>
            <a:ext cx="4912648" cy="8247"/>
          </a:xfrm>
          <a:prstGeom prst="straightConnector1">
            <a:avLst/>
          </a:prstGeom>
          <a:solidFill>
            <a:srgbClr val="FFFFFF"/>
          </a:solidFill>
          <a:ln w="127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60"/>
          <p:cNvCxnSpPr/>
          <p:nvPr/>
        </p:nvCxnSpPr>
        <p:spPr bwMode="auto">
          <a:xfrm flipH="1">
            <a:off x="2772205" y="4342541"/>
            <a:ext cx="4912648" cy="8247"/>
          </a:xfrm>
          <a:prstGeom prst="straightConnector1">
            <a:avLst/>
          </a:prstGeom>
          <a:solidFill>
            <a:srgbClr val="FFFFFF"/>
          </a:solidFill>
          <a:ln w="127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1" name="AutoShape 60"/>
          <p:cNvSpPr>
            <a:spLocks noChangeArrowheads="1"/>
          </p:cNvSpPr>
          <p:nvPr/>
        </p:nvSpPr>
        <p:spPr bwMode="auto">
          <a:xfrm>
            <a:off x="2411760" y="1008282"/>
            <a:ext cx="134564" cy="757236"/>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vert="vert270"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Mod Panel Decision</a:t>
            </a:r>
          </a:p>
        </p:txBody>
      </p:sp>
      <p:sp>
        <p:nvSpPr>
          <p:cNvPr id="174" name="AutoShape 60"/>
          <p:cNvSpPr>
            <a:spLocks noChangeArrowheads="1"/>
          </p:cNvSpPr>
          <p:nvPr/>
        </p:nvSpPr>
        <p:spPr bwMode="auto">
          <a:xfrm>
            <a:off x="2267744" y="2402070"/>
            <a:ext cx="185467" cy="591807"/>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vert="vert270"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Consultation</a:t>
            </a:r>
            <a:endParaRPr lang="en-GB" sz="800" b="0" dirty="0">
              <a:solidFill>
                <a:srgbClr val="000000"/>
              </a:solidFill>
              <a:latin typeface="Helvetica" charset="0"/>
              <a:ea typeface="ＭＳ Ｐゴシック"/>
              <a:sym typeface="Helvetica" charset="0"/>
            </a:endParaRPr>
          </a:p>
        </p:txBody>
      </p:sp>
      <p:sp>
        <p:nvSpPr>
          <p:cNvPr id="158" name="AutoShape 60"/>
          <p:cNvSpPr>
            <a:spLocks noChangeArrowheads="1"/>
          </p:cNvSpPr>
          <p:nvPr/>
        </p:nvSpPr>
        <p:spPr bwMode="auto">
          <a:xfrm>
            <a:off x="2699792" y="2489035"/>
            <a:ext cx="943434" cy="275053"/>
          </a:xfrm>
          <a:prstGeom prst="roundRect">
            <a:avLst>
              <a:gd name="adj" fmla="val 16667"/>
            </a:avLst>
          </a:prstGeom>
          <a:solidFill>
            <a:srgbClr val="9664F1">
              <a:alpha val="20000"/>
            </a:srgb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Licence</a:t>
            </a:r>
          </a:p>
          <a:p>
            <a:pPr algn="ctr" defTabSz="457200" hangingPunct="0">
              <a:spcBef>
                <a:spcPct val="50000"/>
              </a:spcBef>
            </a:pPr>
            <a:r>
              <a:rPr lang="en-GB" sz="600" b="0" dirty="0" smtClean="0">
                <a:solidFill>
                  <a:srgbClr val="000000"/>
                </a:solidFill>
                <a:latin typeface="Helvetica" charset="0"/>
                <a:ea typeface="ＭＳ Ｐゴシック"/>
                <a:sym typeface="Helvetica" charset="0"/>
              </a:rPr>
              <a:t> </a:t>
            </a:r>
            <a:r>
              <a:rPr lang="en-GB" sz="600" b="0" dirty="0">
                <a:solidFill>
                  <a:srgbClr val="000000"/>
                </a:solidFill>
                <a:latin typeface="Helvetica" charset="0"/>
                <a:ea typeface="ＭＳ Ｐゴシック"/>
                <a:sym typeface="Helvetica" charset="0"/>
              </a:rPr>
              <a:t>Changes </a:t>
            </a:r>
            <a:endParaRPr lang="en-GB" sz="800" b="0" dirty="0">
              <a:solidFill>
                <a:srgbClr val="000000"/>
              </a:solidFill>
              <a:latin typeface="Helvetica" charset="0"/>
              <a:ea typeface="ＭＳ Ｐゴシック"/>
              <a:sym typeface="Helvetica" charset="0"/>
            </a:endParaRPr>
          </a:p>
        </p:txBody>
      </p:sp>
      <p:sp>
        <p:nvSpPr>
          <p:cNvPr id="162" name="AutoShape 60"/>
          <p:cNvSpPr>
            <a:spLocks noChangeArrowheads="1"/>
          </p:cNvSpPr>
          <p:nvPr/>
        </p:nvSpPr>
        <p:spPr bwMode="auto">
          <a:xfrm>
            <a:off x="2555776" y="4409684"/>
            <a:ext cx="1087450" cy="255668"/>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Mod 0611 </a:t>
            </a:r>
            <a:r>
              <a:rPr lang="en-GB" sz="600" b="0" dirty="0" err="1" smtClean="0">
                <a:solidFill>
                  <a:srgbClr val="000000"/>
                </a:solidFill>
                <a:latin typeface="Helvetica" charset="0"/>
                <a:ea typeface="ＭＳ Ｐゴシック"/>
                <a:sym typeface="Helvetica" charset="0"/>
              </a:rPr>
              <a:t>Devt</a:t>
            </a:r>
            <a:r>
              <a:rPr lang="en-GB" sz="600" b="0" dirty="0" smtClean="0">
                <a:solidFill>
                  <a:srgbClr val="000000"/>
                </a:solidFill>
                <a:latin typeface="Helvetica" charset="0"/>
                <a:ea typeface="ＭＳ Ｐゴシック"/>
                <a:sym typeface="Helvetica" charset="0"/>
              </a:rPr>
              <a:t> </a:t>
            </a:r>
          </a:p>
          <a:p>
            <a:pPr algn="ctr" defTabSz="457200" hangingPunct="0">
              <a:spcBef>
                <a:spcPct val="50000"/>
              </a:spcBef>
            </a:pPr>
            <a:r>
              <a:rPr lang="en-GB" sz="600" b="0" dirty="0" smtClean="0">
                <a:solidFill>
                  <a:srgbClr val="000000"/>
                </a:solidFill>
                <a:latin typeface="Helvetica" charset="0"/>
                <a:ea typeface="ＭＳ Ｐゴシック"/>
                <a:sym typeface="Helvetica" charset="0"/>
              </a:rPr>
              <a:t>including  consultations</a:t>
            </a:r>
            <a:endParaRPr lang="en-GB" sz="800" b="0" dirty="0">
              <a:solidFill>
                <a:srgbClr val="000000"/>
              </a:solidFill>
              <a:latin typeface="Helvetica" charset="0"/>
              <a:ea typeface="ＭＳ Ｐゴシック"/>
              <a:sym typeface="Helvetica" charset="0"/>
            </a:endParaRPr>
          </a:p>
        </p:txBody>
      </p:sp>
      <p:sp>
        <p:nvSpPr>
          <p:cNvPr id="163" name="5-Point Star 162"/>
          <p:cNvSpPr/>
          <p:nvPr/>
        </p:nvSpPr>
        <p:spPr bwMode="auto">
          <a:xfrm>
            <a:off x="3635896" y="4365104"/>
            <a:ext cx="224485" cy="234780"/>
          </a:xfrm>
          <a:prstGeom prst="star5">
            <a:avLst/>
          </a:prstGeom>
          <a:solidFill>
            <a:srgbClr val="FFFFFF"/>
          </a:solidFill>
          <a:ln w="254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146" name="TextBox 145"/>
          <p:cNvSpPr txBox="1"/>
          <p:nvPr/>
        </p:nvSpPr>
        <p:spPr>
          <a:xfrm rot="16200000">
            <a:off x="2111099" y="1212523"/>
            <a:ext cx="1080303" cy="184666"/>
          </a:xfrm>
          <a:prstGeom prst="rect">
            <a:avLst/>
          </a:prstGeom>
          <a:noFill/>
        </p:spPr>
        <p:txBody>
          <a:bodyPr wrap="squar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 </a:t>
            </a:r>
            <a:r>
              <a:rPr lang="en-GB" b="1" dirty="0">
                <a:solidFill>
                  <a:srgbClr val="FF0000"/>
                </a:solidFill>
                <a:latin typeface="Helvetica" charset="0"/>
                <a:ea typeface="ＭＳ Ｐゴシック"/>
                <a:cs typeface="Helvetica" charset="0"/>
                <a:sym typeface="Helvetica" charset="0"/>
              </a:rPr>
              <a:t>I</a:t>
            </a:r>
            <a:r>
              <a:rPr lang="en-GB" b="1" dirty="0" smtClean="0">
                <a:solidFill>
                  <a:srgbClr val="FF0000"/>
                </a:solidFill>
                <a:latin typeface="Helvetica" charset="0"/>
                <a:ea typeface="ＭＳ Ｐゴシック"/>
                <a:cs typeface="Helvetica" charset="0"/>
                <a:sym typeface="Helvetica" charset="0"/>
              </a:rPr>
              <a:t>mplemented 6 April</a:t>
            </a:r>
            <a:endParaRPr lang="en-GB" b="1" dirty="0">
              <a:solidFill>
                <a:srgbClr val="FF0000"/>
              </a:solidFill>
              <a:latin typeface="Helvetica" charset="0"/>
              <a:ea typeface="ＭＳ Ｐゴシック"/>
              <a:cs typeface="Helvetica" charset="0"/>
              <a:sym typeface="Helvetica" charset="0"/>
            </a:endParaRPr>
          </a:p>
        </p:txBody>
      </p:sp>
      <p:sp>
        <p:nvSpPr>
          <p:cNvPr id="140" name="AutoShape 60"/>
          <p:cNvSpPr>
            <a:spLocks noChangeArrowheads="1"/>
          </p:cNvSpPr>
          <p:nvPr/>
        </p:nvSpPr>
        <p:spPr bwMode="auto">
          <a:xfrm>
            <a:off x="2701698" y="3068960"/>
            <a:ext cx="227794" cy="871680"/>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vert="vert270"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Consultation</a:t>
            </a:r>
          </a:p>
          <a:p>
            <a:pPr algn="ctr" defTabSz="457200" hangingPunct="0">
              <a:spcBef>
                <a:spcPct val="50000"/>
              </a:spcBef>
            </a:pPr>
            <a:r>
              <a:rPr lang="en-GB" sz="600" b="0" dirty="0" smtClean="0">
                <a:solidFill>
                  <a:srgbClr val="000000"/>
                </a:solidFill>
                <a:latin typeface="Helvetica" charset="0"/>
                <a:ea typeface="ＭＳ Ｐゴシック"/>
                <a:sym typeface="Helvetica" charset="0"/>
              </a:rPr>
              <a:t>13 Apr – 16 May</a:t>
            </a:r>
            <a:endParaRPr lang="en-GB" sz="600" b="0" dirty="0">
              <a:solidFill>
                <a:srgbClr val="000000"/>
              </a:solidFill>
              <a:latin typeface="Helvetica" charset="0"/>
              <a:ea typeface="ＭＳ Ｐゴシック"/>
              <a:sym typeface="Helvetica" charset="0"/>
            </a:endParaRPr>
          </a:p>
        </p:txBody>
      </p:sp>
      <p:sp>
        <p:nvSpPr>
          <p:cNvPr id="141" name="AutoShape 60"/>
          <p:cNvSpPr>
            <a:spLocks noChangeArrowheads="1"/>
          </p:cNvSpPr>
          <p:nvPr/>
        </p:nvSpPr>
        <p:spPr bwMode="auto">
          <a:xfrm>
            <a:off x="2987939" y="3055311"/>
            <a:ext cx="212599" cy="885329"/>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vert="vert270"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Report Issued 30</a:t>
            </a:r>
            <a:r>
              <a:rPr lang="en-GB" sz="600" b="0" baseline="30000" dirty="0" smtClean="0">
                <a:solidFill>
                  <a:srgbClr val="000000"/>
                </a:solidFill>
                <a:latin typeface="Helvetica" charset="0"/>
                <a:ea typeface="ＭＳ Ｐゴシック"/>
                <a:sym typeface="Helvetica" charset="0"/>
              </a:rPr>
              <a:t>th</a:t>
            </a:r>
            <a:r>
              <a:rPr lang="en-GB" sz="600" b="0" dirty="0" smtClean="0">
                <a:solidFill>
                  <a:srgbClr val="000000"/>
                </a:solidFill>
                <a:latin typeface="Helvetica" charset="0"/>
                <a:ea typeface="ＭＳ Ｐゴシック"/>
                <a:sym typeface="Helvetica" charset="0"/>
              </a:rPr>
              <a:t> May</a:t>
            </a:r>
            <a:endParaRPr lang="en-GB" sz="600" b="0" dirty="0">
              <a:solidFill>
                <a:srgbClr val="000000"/>
              </a:solidFill>
              <a:latin typeface="Helvetica" charset="0"/>
              <a:ea typeface="ＭＳ Ｐゴシック"/>
              <a:sym typeface="Helvetica" charset="0"/>
            </a:endParaRPr>
          </a:p>
        </p:txBody>
      </p:sp>
      <p:sp>
        <p:nvSpPr>
          <p:cNvPr id="142" name="5-Point Star 141"/>
          <p:cNvSpPr/>
          <p:nvPr/>
        </p:nvSpPr>
        <p:spPr bwMode="auto">
          <a:xfrm>
            <a:off x="5689789" y="5858516"/>
            <a:ext cx="224485" cy="234780"/>
          </a:xfrm>
          <a:prstGeom prst="star5">
            <a:avLst/>
          </a:prstGeom>
          <a:solidFill>
            <a:schemeClr val="tx2">
              <a:lumMod val="75000"/>
            </a:schemeClr>
          </a:solidFill>
          <a:ln w="25400" cap="flat" cmpd="sng" algn="ctr">
            <a:solidFill>
              <a:srgbClr val="FF9933"/>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143" name="TextBox 142"/>
          <p:cNvSpPr txBox="1"/>
          <p:nvPr/>
        </p:nvSpPr>
        <p:spPr>
          <a:xfrm>
            <a:off x="5609157" y="6063679"/>
            <a:ext cx="601775" cy="461665"/>
          </a:xfrm>
          <a:prstGeom prst="rect">
            <a:avLst/>
          </a:prstGeom>
          <a:noFill/>
        </p:spPr>
        <p:txBody>
          <a:bodyPr wrap="squar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Possible Ofgem Revised Decision?</a:t>
            </a:r>
            <a:endParaRPr lang="en-GB" dirty="0">
              <a:solidFill>
                <a:srgbClr val="000000"/>
              </a:solidFill>
              <a:latin typeface="Helvetica" charset="0"/>
              <a:ea typeface="ＭＳ Ｐゴシック"/>
              <a:cs typeface="Helvetica" charset="0"/>
              <a:sym typeface="Helvetica" charset="0"/>
            </a:endParaRPr>
          </a:p>
        </p:txBody>
      </p:sp>
      <p:sp>
        <p:nvSpPr>
          <p:cNvPr id="144" name="5-Point Star 143"/>
          <p:cNvSpPr/>
          <p:nvPr/>
        </p:nvSpPr>
        <p:spPr bwMode="auto">
          <a:xfrm>
            <a:off x="6263573" y="5445224"/>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145" name="TextBox 144"/>
          <p:cNvSpPr txBox="1"/>
          <p:nvPr/>
        </p:nvSpPr>
        <p:spPr>
          <a:xfrm>
            <a:off x="5984002" y="5600273"/>
            <a:ext cx="1269546" cy="276999"/>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May Implementation (codes / processes)</a:t>
            </a:r>
          </a:p>
        </p:txBody>
      </p:sp>
      <p:cxnSp>
        <p:nvCxnSpPr>
          <p:cNvPr id="5" name="Straight Arrow Connector 4"/>
          <p:cNvCxnSpPr/>
          <p:nvPr/>
        </p:nvCxnSpPr>
        <p:spPr>
          <a:xfrm>
            <a:off x="4858482" y="6021288"/>
            <a:ext cx="760816" cy="0"/>
          </a:xfrm>
          <a:prstGeom prst="straightConnector1">
            <a:avLst/>
          </a:prstGeom>
          <a:ln w="15875">
            <a:solidFill>
              <a:srgbClr val="FF993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4891805" y="6081599"/>
            <a:ext cx="844411" cy="461665"/>
          </a:xfrm>
          <a:prstGeom prst="rect">
            <a:avLst/>
          </a:prstGeom>
          <a:noFill/>
        </p:spPr>
        <p:txBody>
          <a:bodyPr wrap="square" rtlCol="0" anchor="ctr">
            <a:spAutoFit/>
          </a:bodyPr>
          <a:lstStyle>
            <a:defPPr>
              <a:defRPr lang="en-US"/>
            </a:defPPr>
            <a:lvl1pPr>
              <a:defRPr sz="600" b="0">
                <a:solidFill>
                  <a:schemeClr val="tx1"/>
                </a:solidFill>
              </a:defRPr>
            </a:lvl1pPr>
          </a:lstStyle>
          <a:p>
            <a:pPr defTabSz="457200" hangingPunct="0"/>
            <a:r>
              <a:rPr lang="en-US" dirty="0" smtClean="0">
                <a:solidFill>
                  <a:srgbClr val="000000"/>
                </a:solidFill>
                <a:latin typeface="Helvetica" charset="0"/>
                <a:ea typeface="ＭＳ Ｐゴシック"/>
                <a:cs typeface="Helvetica" charset="0"/>
                <a:sym typeface="Helvetica" charset="0"/>
              </a:rPr>
              <a:t>EU Processes assumed to follow in sequence from UNC processes</a:t>
            </a:r>
          </a:p>
        </p:txBody>
      </p:sp>
      <p:cxnSp>
        <p:nvCxnSpPr>
          <p:cNvPr id="148" name="Straight Arrow Connector 147"/>
          <p:cNvCxnSpPr/>
          <p:nvPr/>
        </p:nvCxnSpPr>
        <p:spPr>
          <a:xfrm>
            <a:off x="4860032" y="4725144"/>
            <a:ext cx="760816" cy="0"/>
          </a:xfrm>
          <a:prstGeom prst="straightConnector1">
            <a:avLst/>
          </a:prstGeom>
          <a:ln w="15875">
            <a:solidFill>
              <a:srgbClr val="FF993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4893355" y="4785455"/>
            <a:ext cx="844411" cy="461665"/>
          </a:xfrm>
          <a:prstGeom prst="rect">
            <a:avLst/>
          </a:prstGeom>
          <a:noFill/>
        </p:spPr>
        <p:txBody>
          <a:bodyPr wrap="square" rtlCol="0" anchor="ctr">
            <a:spAutoFit/>
          </a:bodyPr>
          <a:lstStyle>
            <a:defPPr>
              <a:defRPr lang="en-US"/>
            </a:defPPr>
            <a:lvl1pPr>
              <a:defRPr sz="600" b="0">
                <a:solidFill>
                  <a:schemeClr val="tx1"/>
                </a:solidFill>
              </a:defRPr>
            </a:lvl1pPr>
          </a:lstStyle>
          <a:p>
            <a:pPr defTabSz="457200" hangingPunct="0"/>
            <a:r>
              <a:rPr lang="en-US" dirty="0" smtClean="0">
                <a:solidFill>
                  <a:srgbClr val="000000"/>
                </a:solidFill>
                <a:latin typeface="Helvetica" charset="0"/>
                <a:ea typeface="ＭＳ Ｐゴシック"/>
                <a:cs typeface="Helvetica" charset="0"/>
                <a:sym typeface="Helvetica" charset="0"/>
              </a:rPr>
              <a:t>EU Processes assumed to follow in sequence from UNC processes</a:t>
            </a:r>
          </a:p>
        </p:txBody>
      </p:sp>
      <p:sp>
        <p:nvSpPr>
          <p:cNvPr id="150" name="TextBox 149"/>
          <p:cNvSpPr txBox="1"/>
          <p:nvPr/>
        </p:nvSpPr>
        <p:spPr>
          <a:xfrm>
            <a:off x="4546289" y="5096217"/>
            <a:ext cx="601775" cy="276999"/>
          </a:xfrm>
          <a:prstGeom prst="rect">
            <a:avLst/>
          </a:prstGeom>
          <a:noFill/>
        </p:spPr>
        <p:txBody>
          <a:bodyPr wrap="squar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Ofgem Decision</a:t>
            </a:r>
            <a:endParaRPr lang="en-GB" dirty="0">
              <a:solidFill>
                <a:srgbClr val="000000"/>
              </a:solidFill>
              <a:latin typeface="Helvetica" charset="0"/>
              <a:ea typeface="ＭＳ Ｐゴシック"/>
              <a:cs typeface="Helvetica" charset="0"/>
              <a:sym typeface="Helvetica" charset="0"/>
            </a:endParaRPr>
          </a:p>
        </p:txBody>
      </p:sp>
    </p:spTree>
    <p:extLst>
      <p:ext uri="{BB962C8B-B14F-4D97-AF65-F5344CB8AC3E}">
        <p14:creationId xmlns:p14="http://schemas.microsoft.com/office/powerpoint/2010/main" val="4469859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Rectangle 365"/>
          <p:cNvSpPr/>
          <p:nvPr/>
        </p:nvSpPr>
        <p:spPr bwMode="auto">
          <a:xfrm flipV="1">
            <a:off x="57929" y="1309563"/>
            <a:ext cx="8676804" cy="290177"/>
          </a:xfrm>
          <a:prstGeom prst="rect">
            <a:avLst/>
          </a:prstGeom>
          <a:solidFill>
            <a:srgbClr val="FFFFFF"/>
          </a:solidFill>
          <a:ln w="25400" cap="flat" cmpd="sng" algn="ctr">
            <a:no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dirty="0">
              <a:solidFill>
                <a:srgbClr val="000000"/>
              </a:solidFill>
              <a:latin typeface="Helvetica" charset="0"/>
              <a:ea typeface="Helvetica" charset="0"/>
              <a:cs typeface="Helvetica" charset="0"/>
              <a:sym typeface="Helvetica" charset="0"/>
            </a:endParaRPr>
          </a:p>
        </p:txBody>
      </p:sp>
      <p:cxnSp>
        <p:nvCxnSpPr>
          <p:cNvPr id="217" name="Straight Connector 216"/>
          <p:cNvCxnSpPr/>
          <p:nvPr/>
        </p:nvCxnSpPr>
        <p:spPr bwMode="auto">
          <a:xfrm>
            <a:off x="7417002" y="622749"/>
            <a:ext cx="2496" cy="6071474"/>
          </a:xfrm>
          <a:prstGeom prst="line">
            <a:avLst/>
          </a:prstGeom>
          <a:noFill/>
          <a:ln w="9525">
            <a:solidFill>
              <a:srgbClr val="969696"/>
            </a:solidFill>
            <a:prstDash val="sysDot"/>
            <a:round/>
            <a:headEnd/>
            <a:tailEnd/>
          </a:ln>
          <a:extLst/>
        </p:spPr>
      </p:cxnSp>
      <p:sp>
        <p:nvSpPr>
          <p:cNvPr id="11" name="Rectangle 10"/>
          <p:cNvSpPr/>
          <p:nvPr/>
        </p:nvSpPr>
        <p:spPr bwMode="auto">
          <a:xfrm>
            <a:off x="6622052" y="145989"/>
            <a:ext cx="2054404" cy="629952"/>
          </a:xfrm>
          <a:prstGeom prst="rect">
            <a:avLst/>
          </a:prstGeom>
          <a:solidFill>
            <a:srgbClr val="FFFFFF"/>
          </a:solidFill>
          <a:ln w="25400" cap="flat" cmpd="sng" algn="ctr">
            <a:no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dirty="0">
              <a:solidFill>
                <a:srgbClr val="000000"/>
              </a:solidFill>
              <a:latin typeface="Helvetica" charset="0"/>
              <a:ea typeface="Helvetica" charset="0"/>
              <a:cs typeface="Helvetica" charset="0"/>
              <a:sym typeface="Helvetica" charset="0"/>
            </a:endParaRPr>
          </a:p>
        </p:txBody>
      </p:sp>
      <p:sp>
        <p:nvSpPr>
          <p:cNvPr id="159" name="Text Box 49"/>
          <p:cNvSpPr txBox="1">
            <a:spLocks noChangeArrowheads="1"/>
          </p:cNvSpPr>
          <p:nvPr/>
        </p:nvSpPr>
        <p:spPr bwMode="auto">
          <a:xfrm>
            <a:off x="179512" y="1140286"/>
            <a:ext cx="1314564"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defTabSz="457200" hangingPunct="0"/>
            <a:r>
              <a:rPr lang="en-GB" sz="800" b="0" dirty="0">
                <a:solidFill>
                  <a:srgbClr val="000000"/>
                </a:solidFill>
                <a:latin typeface="Helvetica" charset="0"/>
                <a:ea typeface="ＭＳ Ｐゴシック"/>
                <a:cs typeface="Helvetica" charset="0"/>
                <a:sym typeface="Helvetica" charset="0"/>
              </a:rPr>
              <a:t>CAM </a:t>
            </a:r>
            <a:r>
              <a:rPr lang="en-GB" sz="800" b="0" dirty="0" smtClean="0">
                <a:solidFill>
                  <a:srgbClr val="000000"/>
                </a:solidFill>
                <a:latin typeface="Helvetica" charset="0"/>
                <a:ea typeface="ＭＳ Ｐゴシック"/>
                <a:cs typeface="Helvetica" charset="0"/>
                <a:sym typeface="Helvetica" charset="0"/>
              </a:rPr>
              <a:t>Amendment</a:t>
            </a:r>
          </a:p>
          <a:p>
            <a:pPr algn="ctr" defTabSz="457200" hangingPunct="0"/>
            <a:r>
              <a:rPr lang="en-GB" sz="800" dirty="0" smtClean="0">
                <a:solidFill>
                  <a:srgbClr val="000000"/>
                </a:solidFill>
                <a:latin typeface="Helvetica" charset="0"/>
                <a:ea typeface="ＭＳ Ｐゴシック"/>
                <a:cs typeface="Helvetica" charset="0"/>
                <a:sym typeface="Helvetica" charset="0"/>
              </a:rPr>
              <a:t>Capacity Conversion</a:t>
            </a:r>
            <a:endParaRPr lang="en-GB" sz="800" b="0" dirty="0" smtClean="0">
              <a:solidFill>
                <a:srgbClr val="000000"/>
              </a:solidFill>
              <a:latin typeface="Helvetica" charset="0"/>
              <a:ea typeface="ＭＳ Ｐゴシック"/>
              <a:cs typeface="Helvetica" charset="0"/>
              <a:sym typeface="Helvetica" charset="0"/>
            </a:endParaRPr>
          </a:p>
          <a:p>
            <a:pPr algn="ctr" defTabSz="457200" hangingPunct="0"/>
            <a:r>
              <a:rPr lang="en-GB" sz="800" b="0" dirty="0" smtClean="0">
                <a:solidFill>
                  <a:srgbClr val="000000"/>
                </a:solidFill>
                <a:latin typeface="Helvetica" charset="0"/>
                <a:ea typeface="ＭＳ Ｐゴシック"/>
                <a:cs typeface="Helvetica" charset="0"/>
                <a:sym typeface="Helvetica" charset="0"/>
              </a:rPr>
              <a:t>(Mod 616s)</a:t>
            </a:r>
            <a:endParaRPr lang="en-GB" sz="800" b="0" dirty="0">
              <a:solidFill>
                <a:srgbClr val="000000"/>
              </a:solidFill>
              <a:latin typeface="Helvetica" charset="0"/>
              <a:ea typeface="ＭＳ Ｐゴシック"/>
              <a:cs typeface="Helvetica" charset="0"/>
              <a:sym typeface="Helvetica" charset="0"/>
            </a:endParaRPr>
          </a:p>
        </p:txBody>
      </p:sp>
      <p:sp>
        <p:nvSpPr>
          <p:cNvPr id="364" name="AutoShape 14"/>
          <p:cNvSpPr>
            <a:spLocks noChangeArrowheads="1"/>
          </p:cNvSpPr>
          <p:nvPr/>
        </p:nvSpPr>
        <p:spPr bwMode="auto">
          <a:xfrm>
            <a:off x="809546" y="14088"/>
            <a:ext cx="7325764" cy="184625"/>
          </a:xfrm>
          <a:prstGeom prst="roundRect">
            <a:avLst>
              <a:gd name="adj" fmla="val 50000"/>
            </a:avLst>
          </a:prstGeom>
          <a:solidFill>
            <a:srgbClr val="6A2C91"/>
          </a:solidFill>
          <a:ln w="9525">
            <a:noFill/>
            <a:round/>
            <a:headEnd/>
            <a:tailEnd/>
          </a:ln>
        </p:spPr>
        <p:txBody>
          <a:bodyPr wrap="square" lIns="91419" tIns="45710" rIns="91419" bIns="4571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hangingPunct="0"/>
            <a:r>
              <a:rPr lang="en-GB" sz="1800" dirty="0" smtClean="0">
                <a:solidFill>
                  <a:srgbClr val="F8F8F8"/>
                </a:solidFill>
                <a:sym typeface="Helvetica" charset="0"/>
              </a:rPr>
              <a:t>Draft Indicative Timeline – National Grid Gas</a:t>
            </a:r>
            <a:endParaRPr lang="en-GB" sz="1800" dirty="0">
              <a:solidFill>
                <a:srgbClr val="F8F8F8"/>
              </a:solidFill>
              <a:sym typeface="Helvetica" charset="0"/>
            </a:endParaRPr>
          </a:p>
        </p:txBody>
      </p:sp>
      <p:sp>
        <p:nvSpPr>
          <p:cNvPr id="483" name="AutoShape 60"/>
          <p:cNvSpPr>
            <a:spLocks noChangeArrowheads="1"/>
          </p:cNvSpPr>
          <p:nvPr/>
        </p:nvSpPr>
        <p:spPr bwMode="auto">
          <a:xfrm>
            <a:off x="2699793" y="1151133"/>
            <a:ext cx="467760" cy="219285"/>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Mod </a:t>
            </a:r>
            <a:r>
              <a:rPr lang="en-GB" sz="600" b="0" dirty="0" err="1">
                <a:solidFill>
                  <a:srgbClr val="000000"/>
                </a:solidFill>
                <a:latin typeface="Helvetica" charset="0"/>
                <a:ea typeface="ＭＳ Ｐゴシック"/>
                <a:sym typeface="Helvetica" charset="0"/>
              </a:rPr>
              <a:t>Devt</a:t>
            </a:r>
            <a:r>
              <a:rPr lang="en-GB" sz="800" b="0" dirty="0">
                <a:solidFill>
                  <a:srgbClr val="000000"/>
                </a:solidFill>
                <a:latin typeface="Helvetica" charset="0"/>
                <a:ea typeface="ＭＳ Ｐゴシック"/>
                <a:sym typeface="Helvetica" charset="0"/>
              </a:rPr>
              <a:t>.</a:t>
            </a:r>
          </a:p>
        </p:txBody>
      </p:sp>
      <p:sp>
        <p:nvSpPr>
          <p:cNvPr id="391" name="TextBox 390"/>
          <p:cNvSpPr txBox="1"/>
          <p:nvPr/>
        </p:nvSpPr>
        <p:spPr>
          <a:xfrm>
            <a:off x="1328294" y="2362496"/>
            <a:ext cx="184731"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endParaRPr lang="en-GB" dirty="0">
              <a:solidFill>
                <a:srgbClr val="000000"/>
              </a:solidFill>
              <a:latin typeface="Helvetica" charset="0"/>
              <a:ea typeface="ＭＳ Ｐゴシック"/>
              <a:cs typeface="Helvetica" charset="0"/>
              <a:sym typeface="Helvetica" charset="0"/>
            </a:endParaRPr>
          </a:p>
        </p:txBody>
      </p:sp>
      <p:sp>
        <p:nvSpPr>
          <p:cNvPr id="253" name="TextBox 252"/>
          <p:cNvSpPr txBox="1"/>
          <p:nvPr/>
        </p:nvSpPr>
        <p:spPr>
          <a:xfrm>
            <a:off x="1513025" y="289344"/>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2016</a:t>
            </a:r>
            <a:endParaRPr lang="en-GB" dirty="0">
              <a:solidFill>
                <a:srgbClr val="000000"/>
              </a:solidFill>
              <a:latin typeface="Helvetica" charset="0"/>
              <a:ea typeface="ＭＳ Ｐゴシック"/>
              <a:cs typeface="Helvetica" charset="0"/>
              <a:sym typeface="Helvetica" charset="0"/>
            </a:endParaRPr>
          </a:p>
        </p:txBody>
      </p:sp>
      <p:sp>
        <p:nvSpPr>
          <p:cNvPr id="318" name="Line 168"/>
          <p:cNvSpPr>
            <a:spLocks noChangeShapeType="1"/>
          </p:cNvSpPr>
          <p:nvPr/>
        </p:nvSpPr>
        <p:spPr bwMode="auto">
          <a:xfrm flipV="1">
            <a:off x="1370825" y="454400"/>
            <a:ext cx="6048673" cy="827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cxnSp>
        <p:nvCxnSpPr>
          <p:cNvPr id="360" name="Straight Connector 359"/>
          <p:cNvCxnSpPr/>
          <p:nvPr/>
        </p:nvCxnSpPr>
        <p:spPr bwMode="auto">
          <a:xfrm>
            <a:off x="5691308" y="629990"/>
            <a:ext cx="11376" cy="6130133"/>
          </a:xfrm>
          <a:prstGeom prst="line">
            <a:avLst/>
          </a:prstGeom>
          <a:noFill/>
          <a:ln w="9525">
            <a:solidFill>
              <a:srgbClr val="969696"/>
            </a:solidFill>
            <a:prstDash val="sysDot"/>
            <a:round/>
            <a:headEnd/>
            <a:tailEnd/>
          </a:ln>
          <a:extLst/>
        </p:spPr>
      </p:cxnSp>
      <p:sp>
        <p:nvSpPr>
          <p:cNvPr id="361" name="Line 168"/>
          <p:cNvSpPr>
            <a:spLocks noChangeShapeType="1"/>
          </p:cNvSpPr>
          <p:nvPr/>
        </p:nvSpPr>
        <p:spPr bwMode="auto">
          <a:xfrm flipH="1" flipV="1">
            <a:off x="1370826" y="45549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362" name="Line 168"/>
          <p:cNvSpPr>
            <a:spLocks noChangeShapeType="1"/>
          </p:cNvSpPr>
          <p:nvPr/>
        </p:nvSpPr>
        <p:spPr bwMode="auto">
          <a:xfrm flipV="1">
            <a:off x="1799974" y="449836"/>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374" name="Line 168"/>
          <p:cNvSpPr>
            <a:spLocks noChangeShapeType="1"/>
          </p:cNvSpPr>
          <p:nvPr/>
        </p:nvSpPr>
        <p:spPr bwMode="auto">
          <a:xfrm flipV="1">
            <a:off x="2234922" y="44983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397" name="Line 168"/>
          <p:cNvSpPr>
            <a:spLocks noChangeShapeType="1"/>
          </p:cNvSpPr>
          <p:nvPr/>
        </p:nvSpPr>
        <p:spPr bwMode="auto">
          <a:xfrm flipH="1" flipV="1">
            <a:off x="3099018" y="449835"/>
            <a:ext cx="0" cy="1846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1" name="Line 168"/>
          <p:cNvSpPr>
            <a:spLocks noChangeShapeType="1"/>
          </p:cNvSpPr>
          <p:nvPr/>
        </p:nvSpPr>
        <p:spPr bwMode="auto">
          <a:xfrm flipV="1">
            <a:off x="3528166" y="44983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2" name="Line 168"/>
          <p:cNvSpPr>
            <a:spLocks noChangeShapeType="1"/>
          </p:cNvSpPr>
          <p:nvPr/>
        </p:nvSpPr>
        <p:spPr bwMode="auto">
          <a:xfrm flipH="1" flipV="1">
            <a:off x="2666970" y="449837"/>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3" name="Line 168"/>
          <p:cNvSpPr>
            <a:spLocks noChangeShapeType="1"/>
          </p:cNvSpPr>
          <p:nvPr/>
        </p:nvSpPr>
        <p:spPr bwMode="auto">
          <a:xfrm flipV="1">
            <a:off x="3963114" y="44983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9" name="Line 168"/>
          <p:cNvSpPr>
            <a:spLocks noChangeShapeType="1"/>
          </p:cNvSpPr>
          <p:nvPr/>
        </p:nvSpPr>
        <p:spPr bwMode="auto">
          <a:xfrm flipH="1" flipV="1">
            <a:off x="4827210" y="449836"/>
            <a:ext cx="0" cy="189232"/>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0" name="Line 168"/>
          <p:cNvSpPr>
            <a:spLocks noChangeShapeType="1"/>
          </p:cNvSpPr>
          <p:nvPr/>
        </p:nvSpPr>
        <p:spPr bwMode="auto">
          <a:xfrm flipV="1">
            <a:off x="5256358" y="449836"/>
            <a:ext cx="0" cy="1870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1" name="Line 168"/>
          <p:cNvSpPr>
            <a:spLocks noChangeShapeType="1"/>
          </p:cNvSpPr>
          <p:nvPr/>
        </p:nvSpPr>
        <p:spPr bwMode="auto">
          <a:xfrm flipH="1" flipV="1">
            <a:off x="4395162" y="449837"/>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4" name="Line 168"/>
          <p:cNvSpPr>
            <a:spLocks noChangeShapeType="1"/>
          </p:cNvSpPr>
          <p:nvPr/>
        </p:nvSpPr>
        <p:spPr bwMode="auto">
          <a:xfrm flipH="1" flipV="1">
            <a:off x="6555402" y="449836"/>
            <a:ext cx="0" cy="1870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5" name="Line 168"/>
          <p:cNvSpPr>
            <a:spLocks noChangeShapeType="1"/>
          </p:cNvSpPr>
          <p:nvPr/>
        </p:nvSpPr>
        <p:spPr bwMode="auto">
          <a:xfrm flipH="1" flipV="1">
            <a:off x="6984550" y="449836"/>
            <a:ext cx="804" cy="1870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6" name="Line 168"/>
          <p:cNvSpPr>
            <a:spLocks noChangeShapeType="1"/>
          </p:cNvSpPr>
          <p:nvPr/>
        </p:nvSpPr>
        <p:spPr bwMode="auto">
          <a:xfrm flipH="1" flipV="1">
            <a:off x="6123354" y="449837"/>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7" name="Line 168"/>
          <p:cNvSpPr>
            <a:spLocks noChangeShapeType="1"/>
          </p:cNvSpPr>
          <p:nvPr/>
        </p:nvSpPr>
        <p:spPr bwMode="auto">
          <a:xfrm flipV="1">
            <a:off x="7419498" y="449838"/>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8" name="Line 168"/>
          <p:cNvSpPr>
            <a:spLocks noChangeShapeType="1"/>
          </p:cNvSpPr>
          <p:nvPr/>
        </p:nvSpPr>
        <p:spPr bwMode="auto">
          <a:xfrm flipH="1" flipV="1">
            <a:off x="5691306" y="449838"/>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20" name="TextBox 419"/>
          <p:cNvSpPr txBox="1"/>
          <p:nvPr/>
        </p:nvSpPr>
        <p:spPr>
          <a:xfrm>
            <a:off x="1420725" y="454403"/>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21" name="TextBox 420"/>
          <p:cNvSpPr txBox="1"/>
          <p:nvPr/>
        </p:nvSpPr>
        <p:spPr>
          <a:xfrm>
            <a:off x="1894283" y="454403"/>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33" name="TextBox 432"/>
          <p:cNvSpPr txBox="1"/>
          <p:nvPr/>
        </p:nvSpPr>
        <p:spPr>
          <a:xfrm>
            <a:off x="2298126" y="449837"/>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Q1</a:t>
            </a:r>
            <a:endParaRPr lang="en-GB" dirty="0">
              <a:solidFill>
                <a:srgbClr val="000000"/>
              </a:solidFill>
              <a:latin typeface="Helvetica" charset="0"/>
              <a:ea typeface="ＭＳ Ｐゴシック"/>
              <a:cs typeface="Helvetica" charset="0"/>
              <a:sym typeface="Helvetica" charset="0"/>
            </a:endParaRPr>
          </a:p>
        </p:txBody>
      </p:sp>
      <p:sp>
        <p:nvSpPr>
          <p:cNvPr id="443" name="TextBox 442"/>
          <p:cNvSpPr txBox="1"/>
          <p:nvPr/>
        </p:nvSpPr>
        <p:spPr>
          <a:xfrm>
            <a:off x="2737055"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Q2</a:t>
            </a:r>
            <a:endParaRPr lang="en-GB" dirty="0">
              <a:solidFill>
                <a:srgbClr val="000000"/>
              </a:solidFill>
              <a:latin typeface="Helvetica" charset="0"/>
              <a:ea typeface="ＭＳ Ｐゴシック"/>
              <a:cs typeface="Helvetica" charset="0"/>
              <a:sym typeface="Helvetica" charset="0"/>
            </a:endParaRPr>
          </a:p>
        </p:txBody>
      </p:sp>
      <p:sp>
        <p:nvSpPr>
          <p:cNvPr id="446" name="TextBox 445"/>
          <p:cNvSpPr txBox="1"/>
          <p:nvPr/>
        </p:nvSpPr>
        <p:spPr>
          <a:xfrm>
            <a:off x="3130290"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49" name="TextBox 448"/>
          <p:cNvSpPr txBox="1"/>
          <p:nvPr/>
        </p:nvSpPr>
        <p:spPr>
          <a:xfrm>
            <a:off x="3603848"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50" name="TextBox 449"/>
          <p:cNvSpPr txBox="1"/>
          <p:nvPr/>
        </p:nvSpPr>
        <p:spPr>
          <a:xfrm>
            <a:off x="4026318" y="449837"/>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Q1</a:t>
            </a:r>
            <a:endParaRPr lang="en-GB" dirty="0">
              <a:solidFill>
                <a:srgbClr val="000000"/>
              </a:solidFill>
              <a:latin typeface="Helvetica" charset="0"/>
              <a:ea typeface="ＭＳ Ｐゴシック"/>
              <a:cs typeface="Helvetica" charset="0"/>
              <a:sym typeface="Helvetica" charset="0"/>
            </a:endParaRPr>
          </a:p>
        </p:txBody>
      </p:sp>
      <p:sp>
        <p:nvSpPr>
          <p:cNvPr id="457" name="TextBox 456"/>
          <p:cNvSpPr txBox="1"/>
          <p:nvPr/>
        </p:nvSpPr>
        <p:spPr>
          <a:xfrm>
            <a:off x="4465247"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Q2</a:t>
            </a:r>
            <a:endParaRPr lang="en-GB" dirty="0">
              <a:solidFill>
                <a:srgbClr val="000000"/>
              </a:solidFill>
              <a:latin typeface="Helvetica" charset="0"/>
              <a:ea typeface="ＭＳ Ｐゴシック"/>
              <a:cs typeface="Helvetica" charset="0"/>
              <a:sym typeface="Helvetica" charset="0"/>
            </a:endParaRPr>
          </a:p>
        </p:txBody>
      </p:sp>
      <p:sp>
        <p:nvSpPr>
          <p:cNvPr id="458" name="TextBox 457"/>
          <p:cNvSpPr txBox="1"/>
          <p:nvPr/>
        </p:nvSpPr>
        <p:spPr>
          <a:xfrm>
            <a:off x="4858482"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59" name="TextBox 458"/>
          <p:cNvSpPr txBox="1"/>
          <p:nvPr/>
        </p:nvSpPr>
        <p:spPr>
          <a:xfrm>
            <a:off x="5332040"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61" name="TextBox 460"/>
          <p:cNvSpPr txBox="1"/>
          <p:nvPr/>
        </p:nvSpPr>
        <p:spPr>
          <a:xfrm>
            <a:off x="5754510" y="449837"/>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Q1</a:t>
            </a:r>
            <a:endParaRPr lang="en-GB" dirty="0">
              <a:solidFill>
                <a:srgbClr val="000000"/>
              </a:solidFill>
              <a:latin typeface="Helvetica" charset="0"/>
              <a:ea typeface="ＭＳ Ｐゴシック"/>
              <a:cs typeface="Helvetica" charset="0"/>
              <a:sym typeface="Helvetica" charset="0"/>
            </a:endParaRPr>
          </a:p>
        </p:txBody>
      </p:sp>
      <p:sp>
        <p:nvSpPr>
          <p:cNvPr id="463" name="TextBox 462"/>
          <p:cNvSpPr txBox="1"/>
          <p:nvPr/>
        </p:nvSpPr>
        <p:spPr>
          <a:xfrm>
            <a:off x="6193439"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Q2</a:t>
            </a:r>
            <a:endParaRPr lang="en-GB" dirty="0">
              <a:solidFill>
                <a:srgbClr val="000000"/>
              </a:solidFill>
              <a:latin typeface="Helvetica" charset="0"/>
              <a:ea typeface="ＭＳ Ｐゴシック"/>
              <a:cs typeface="Helvetica" charset="0"/>
              <a:sym typeface="Helvetica" charset="0"/>
            </a:endParaRPr>
          </a:p>
        </p:txBody>
      </p:sp>
      <p:sp>
        <p:nvSpPr>
          <p:cNvPr id="468" name="TextBox 467"/>
          <p:cNvSpPr txBox="1"/>
          <p:nvPr/>
        </p:nvSpPr>
        <p:spPr>
          <a:xfrm>
            <a:off x="6586674"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74" name="TextBox 473"/>
          <p:cNvSpPr txBox="1"/>
          <p:nvPr/>
        </p:nvSpPr>
        <p:spPr>
          <a:xfrm>
            <a:off x="7060232"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78" name="Line 168"/>
          <p:cNvSpPr>
            <a:spLocks noChangeShapeType="1"/>
          </p:cNvSpPr>
          <p:nvPr/>
        </p:nvSpPr>
        <p:spPr bwMode="auto">
          <a:xfrm flipV="1">
            <a:off x="1403648" y="260648"/>
            <a:ext cx="6132083" cy="28695"/>
          </a:xfrm>
          <a:prstGeom prst="line">
            <a:avLst/>
          </a:prstGeom>
          <a:noFill/>
          <a:ln w="12700">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85" name="Line 168"/>
          <p:cNvSpPr>
            <a:spLocks noChangeShapeType="1"/>
          </p:cNvSpPr>
          <p:nvPr/>
        </p:nvSpPr>
        <p:spPr bwMode="auto">
          <a:xfrm flipH="1" flipV="1">
            <a:off x="3963114"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87" name="Line 168"/>
          <p:cNvSpPr>
            <a:spLocks noChangeShapeType="1"/>
          </p:cNvSpPr>
          <p:nvPr/>
        </p:nvSpPr>
        <p:spPr bwMode="auto">
          <a:xfrm flipH="1" flipV="1">
            <a:off x="5691306"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89" name="Line 168"/>
          <p:cNvSpPr>
            <a:spLocks noChangeShapeType="1"/>
          </p:cNvSpPr>
          <p:nvPr/>
        </p:nvSpPr>
        <p:spPr bwMode="auto">
          <a:xfrm flipH="1" flipV="1">
            <a:off x="7419498"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91" name="Line 168"/>
          <p:cNvSpPr>
            <a:spLocks noChangeShapeType="1"/>
          </p:cNvSpPr>
          <p:nvPr/>
        </p:nvSpPr>
        <p:spPr bwMode="auto">
          <a:xfrm flipH="1" flipV="1">
            <a:off x="2234922"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93" name="TextBox 492"/>
          <p:cNvSpPr txBox="1"/>
          <p:nvPr/>
        </p:nvSpPr>
        <p:spPr>
          <a:xfrm>
            <a:off x="2955002" y="275610"/>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2017</a:t>
            </a:r>
            <a:endParaRPr lang="en-GB" dirty="0">
              <a:solidFill>
                <a:srgbClr val="000000"/>
              </a:solidFill>
              <a:latin typeface="Helvetica" charset="0"/>
              <a:ea typeface="ＭＳ Ｐゴシック"/>
              <a:cs typeface="Helvetica" charset="0"/>
              <a:sym typeface="Helvetica" charset="0"/>
            </a:endParaRPr>
          </a:p>
        </p:txBody>
      </p:sp>
      <p:sp>
        <p:nvSpPr>
          <p:cNvPr id="508" name="TextBox 507"/>
          <p:cNvSpPr txBox="1"/>
          <p:nvPr/>
        </p:nvSpPr>
        <p:spPr>
          <a:xfrm>
            <a:off x="4685444" y="275610"/>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2018</a:t>
            </a:r>
            <a:endParaRPr lang="en-GB" dirty="0">
              <a:solidFill>
                <a:srgbClr val="000000"/>
              </a:solidFill>
              <a:latin typeface="Helvetica" charset="0"/>
              <a:ea typeface="ＭＳ Ｐゴシック"/>
              <a:cs typeface="Helvetica" charset="0"/>
              <a:sym typeface="Helvetica" charset="0"/>
            </a:endParaRPr>
          </a:p>
        </p:txBody>
      </p:sp>
      <p:sp>
        <p:nvSpPr>
          <p:cNvPr id="509" name="TextBox 508"/>
          <p:cNvSpPr txBox="1"/>
          <p:nvPr/>
        </p:nvSpPr>
        <p:spPr>
          <a:xfrm>
            <a:off x="6413636" y="275610"/>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2019</a:t>
            </a:r>
            <a:endParaRPr lang="en-GB" dirty="0">
              <a:solidFill>
                <a:srgbClr val="000000"/>
              </a:solidFill>
              <a:latin typeface="Helvetica" charset="0"/>
              <a:ea typeface="ＭＳ Ｐゴシック"/>
              <a:cs typeface="Helvetica" charset="0"/>
              <a:sym typeface="Helvetica" charset="0"/>
            </a:endParaRPr>
          </a:p>
        </p:txBody>
      </p:sp>
      <p:sp>
        <p:nvSpPr>
          <p:cNvPr id="511" name="Line 168"/>
          <p:cNvSpPr>
            <a:spLocks noChangeShapeType="1"/>
          </p:cNvSpPr>
          <p:nvPr/>
        </p:nvSpPr>
        <p:spPr bwMode="auto">
          <a:xfrm flipV="1">
            <a:off x="1284059" y="260649"/>
            <a:ext cx="47581" cy="6499474"/>
          </a:xfrm>
          <a:prstGeom prst="line">
            <a:avLst/>
          </a:prstGeom>
          <a:noFill/>
          <a:ln w="9525">
            <a:solidFill>
              <a:srgbClr val="969696"/>
            </a:solidFill>
            <a:prstDash val="sysDot"/>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1" name="Line 168"/>
          <p:cNvSpPr>
            <a:spLocks noChangeShapeType="1"/>
          </p:cNvSpPr>
          <p:nvPr/>
        </p:nvSpPr>
        <p:spPr bwMode="auto">
          <a:xfrm flipV="1">
            <a:off x="315524" y="1760108"/>
            <a:ext cx="8299589" cy="5410"/>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5" name="Line 168"/>
          <p:cNvSpPr>
            <a:spLocks noChangeShapeType="1"/>
          </p:cNvSpPr>
          <p:nvPr/>
        </p:nvSpPr>
        <p:spPr bwMode="auto">
          <a:xfrm flipV="1">
            <a:off x="339489" y="674156"/>
            <a:ext cx="8264959" cy="1254"/>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9" name="AutoShape 60"/>
          <p:cNvSpPr>
            <a:spLocks noChangeArrowheads="1"/>
          </p:cNvSpPr>
          <p:nvPr/>
        </p:nvSpPr>
        <p:spPr bwMode="auto">
          <a:xfrm>
            <a:off x="2699793" y="1371118"/>
            <a:ext cx="467760" cy="290084"/>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NG Process / </a:t>
            </a:r>
          </a:p>
          <a:p>
            <a:pPr algn="ctr" defTabSz="457200" hangingPunct="0">
              <a:spcBef>
                <a:spcPct val="50000"/>
              </a:spcBef>
              <a:defRPr/>
            </a:pPr>
            <a:r>
              <a:rPr lang="en-GB" sz="500" b="0" dirty="0">
                <a:solidFill>
                  <a:srgbClr val="000000"/>
                </a:solidFill>
                <a:latin typeface="Helvetica" charset="0"/>
                <a:ea typeface="ＭＳ Ｐゴシック"/>
                <a:sym typeface="Helvetica" charset="0"/>
              </a:rPr>
              <a:t>System</a:t>
            </a:r>
          </a:p>
        </p:txBody>
      </p:sp>
      <p:sp>
        <p:nvSpPr>
          <p:cNvPr id="531" name="AutoShape 60"/>
          <p:cNvSpPr>
            <a:spLocks noChangeArrowheads="1"/>
          </p:cNvSpPr>
          <p:nvPr/>
        </p:nvSpPr>
        <p:spPr bwMode="auto">
          <a:xfrm>
            <a:off x="2699792" y="840341"/>
            <a:ext cx="467760" cy="290084"/>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Business Rule </a:t>
            </a:r>
          </a:p>
          <a:p>
            <a:pPr algn="ctr" defTabSz="457200" hangingPunct="0">
              <a:spcBef>
                <a:spcPct val="50000"/>
              </a:spcBef>
              <a:defRPr/>
            </a:pPr>
            <a:r>
              <a:rPr lang="en-GB" sz="500" b="0" dirty="0" err="1">
                <a:solidFill>
                  <a:srgbClr val="000000"/>
                </a:solidFill>
                <a:latin typeface="Helvetica" charset="0"/>
                <a:ea typeface="ＭＳ Ｐゴシック"/>
                <a:sym typeface="Helvetica" charset="0"/>
              </a:rPr>
              <a:t>Devt</a:t>
            </a:r>
            <a:r>
              <a:rPr lang="en-GB" sz="500" b="0" dirty="0">
                <a:solidFill>
                  <a:srgbClr val="000000"/>
                </a:solidFill>
                <a:latin typeface="Helvetica" charset="0"/>
                <a:ea typeface="ＭＳ Ｐゴシック"/>
                <a:sym typeface="Helvetica" charset="0"/>
              </a:rPr>
              <a:t>.</a:t>
            </a:r>
          </a:p>
        </p:txBody>
      </p:sp>
      <p:cxnSp>
        <p:nvCxnSpPr>
          <p:cNvPr id="536" name="Straight Connector 535"/>
          <p:cNvCxnSpPr>
            <a:stCxn id="525" idx="0"/>
            <a:endCxn id="574" idx="0"/>
          </p:cNvCxnSpPr>
          <p:nvPr/>
        </p:nvCxnSpPr>
        <p:spPr bwMode="auto">
          <a:xfrm flipH="1">
            <a:off x="338093" y="675410"/>
            <a:ext cx="1396" cy="6149646"/>
          </a:xfrm>
          <a:prstGeom prst="line">
            <a:avLst/>
          </a:prstGeom>
          <a:noFill/>
          <a:ln w="9525">
            <a:solidFill>
              <a:srgbClr val="969696"/>
            </a:solidFill>
            <a:prstDash val="sysDot"/>
            <a:round/>
            <a:headEnd/>
            <a:tailEnd/>
          </a:ln>
          <a:extLst/>
        </p:spPr>
      </p:cxnSp>
      <p:sp>
        <p:nvSpPr>
          <p:cNvPr id="574" name="Line 168"/>
          <p:cNvSpPr>
            <a:spLocks noChangeShapeType="1"/>
          </p:cNvSpPr>
          <p:nvPr/>
        </p:nvSpPr>
        <p:spPr bwMode="auto">
          <a:xfrm>
            <a:off x="338093" y="6825056"/>
            <a:ext cx="8249618" cy="533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95" name="TextBox 494"/>
          <p:cNvSpPr txBox="1"/>
          <p:nvPr/>
        </p:nvSpPr>
        <p:spPr>
          <a:xfrm>
            <a:off x="7441052" y="877580"/>
            <a:ext cx="1456875" cy="553998"/>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sz="1800" b="1" dirty="0" smtClean="0">
                <a:solidFill>
                  <a:srgbClr val="00AED9">
                    <a:lumMod val="75000"/>
                  </a:srgbClr>
                </a:solidFill>
                <a:latin typeface="Helvetica" charset="0"/>
                <a:ea typeface="ＭＳ Ｐゴシック"/>
                <a:cs typeface="Helvetica" charset="0"/>
                <a:sym typeface="Helvetica" charset="0"/>
              </a:rPr>
              <a:t> </a:t>
            </a:r>
            <a:r>
              <a:rPr lang="en-US" sz="1200" b="1" dirty="0" smtClean="0">
                <a:solidFill>
                  <a:srgbClr val="49C538">
                    <a:lumMod val="75000"/>
                  </a:srgbClr>
                </a:solidFill>
                <a:latin typeface="Helvetica" charset="0"/>
                <a:ea typeface="ＭＳ Ｐゴシック"/>
                <a:cs typeface="Helvetica" charset="0"/>
                <a:sym typeface="Helvetica" charset="0"/>
              </a:rPr>
              <a:t>Entry into Force </a:t>
            </a:r>
          </a:p>
          <a:p>
            <a:pPr algn="ctr" defTabSz="457200" hangingPunct="0"/>
            <a:r>
              <a:rPr lang="en-US" sz="1200" b="1" dirty="0" smtClean="0">
                <a:solidFill>
                  <a:srgbClr val="49C538">
                    <a:lumMod val="75000"/>
                  </a:srgbClr>
                </a:solidFill>
                <a:latin typeface="Helvetica" charset="0"/>
                <a:ea typeface="ＭＳ Ｐゴシック"/>
                <a:cs typeface="Helvetica" charset="0"/>
                <a:sym typeface="Helvetica" charset="0"/>
              </a:rPr>
              <a:t>(1 January 2018)</a:t>
            </a:r>
            <a:endParaRPr lang="en-GB" sz="1200" b="1" dirty="0">
              <a:solidFill>
                <a:srgbClr val="49C538">
                  <a:lumMod val="75000"/>
                </a:srgbClr>
              </a:solidFill>
              <a:latin typeface="Helvetica" charset="0"/>
              <a:ea typeface="ＭＳ Ｐゴシック"/>
              <a:cs typeface="Helvetica" charset="0"/>
              <a:sym typeface="Helvetica" charset="0"/>
            </a:endParaRPr>
          </a:p>
        </p:txBody>
      </p:sp>
      <p:sp>
        <p:nvSpPr>
          <p:cNvPr id="156" name="Line 168"/>
          <p:cNvSpPr>
            <a:spLocks noChangeShapeType="1"/>
          </p:cNvSpPr>
          <p:nvPr/>
        </p:nvSpPr>
        <p:spPr bwMode="auto">
          <a:xfrm flipH="1" flipV="1">
            <a:off x="1370826" y="289344"/>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157" name="AutoShape 60"/>
          <p:cNvSpPr>
            <a:spLocks noChangeArrowheads="1"/>
          </p:cNvSpPr>
          <p:nvPr/>
        </p:nvSpPr>
        <p:spPr bwMode="auto">
          <a:xfrm>
            <a:off x="3237643" y="684514"/>
            <a:ext cx="150298" cy="1084699"/>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vert="vert270"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Consultation 17Aug to 7 Sep</a:t>
            </a:r>
            <a:endParaRPr lang="en-GB" sz="600" b="0" dirty="0">
              <a:solidFill>
                <a:srgbClr val="000000"/>
              </a:solidFill>
              <a:latin typeface="Helvetica" charset="0"/>
              <a:ea typeface="ＭＳ Ｐゴシック"/>
              <a:sym typeface="Helvetica" charset="0"/>
            </a:endParaRPr>
          </a:p>
        </p:txBody>
      </p:sp>
      <p:sp>
        <p:nvSpPr>
          <p:cNvPr id="171" name="AutoShape 60"/>
          <p:cNvSpPr>
            <a:spLocks noChangeArrowheads="1"/>
          </p:cNvSpPr>
          <p:nvPr/>
        </p:nvSpPr>
        <p:spPr bwMode="auto">
          <a:xfrm>
            <a:off x="3409625" y="675410"/>
            <a:ext cx="95754" cy="1075594"/>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vert="vert270"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Mod Panel Decision 21 Sep</a:t>
            </a:r>
          </a:p>
        </p:txBody>
      </p:sp>
      <p:cxnSp>
        <p:nvCxnSpPr>
          <p:cNvPr id="164" name="Straight Connector 163"/>
          <p:cNvCxnSpPr/>
          <p:nvPr/>
        </p:nvCxnSpPr>
        <p:spPr bwMode="auto">
          <a:xfrm>
            <a:off x="3995936" y="675410"/>
            <a:ext cx="0" cy="1084698"/>
          </a:xfrm>
          <a:prstGeom prst="line">
            <a:avLst/>
          </a:prstGeom>
          <a:solidFill>
            <a:srgbClr val="FFFFFF"/>
          </a:solidFill>
          <a:ln w="22225" cap="flat" cmpd="sng" algn="ctr">
            <a:solidFill>
              <a:srgbClr val="00AED9"/>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Straight Arrow Connector 164"/>
          <p:cNvCxnSpPr/>
          <p:nvPr/>
        </p:nvCxnSpPr>
        <p:spPr bwMode="auto">
          <a:xfrm flipH="1">
            <a:off x="4058735" y="1226935"/>
            <a:ext cx="3484339" cy="0"/>
          </a:xfrm>
          <a:prstGeom prst="straightConnector1">
            <a:avLst/>
          </a:prstGeom>
          <a:solidFill>
            <a:srgbClr val="FFFFFF"/>
          </a:solidFill>
          <a:ln w="127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6" name="AutoShape 60"/>
          <p:cNvSpPr>
            <a:spLocks noChangeArrowheads="1"/>
          </p:cNvSpPr>
          <p:nvPr/>
        </p:nvSpPr>
        <p:spPr bwMode="auto">
          <a:xfrm>
            <a:off x="1331640" y="775941"/>
            <a:ext cx="591944" cy="128799"/>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Comitology</a:t>
            </a:r>
          </a:p>
        </p:txBody>
      </p:sp>
      <p:sp>
        <p:nvSpPr>
          <p:cNvPr id="167" name="Line 168"/>
          <p:cNvSpPr>
            <a:spLocks noChangeShapeType="1"/>
          </p:cNvSpPr>
          <p:nvPr/>
        </p:nvSpPr>
        <p:spPr bwMode="auto">
          <a:xfrm>
            <a:off x="344880" y="2510716"/>
            <a:ext cx="8249618" cy="533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168" name="AutoShape 60"/>
          <p:cNvSpPr>
            <a:spLocks noChangeArrowheads="1"/>
          </p:cNvSpPr>
          <p:nvPr/>
        </p:nvSpPr>
        <p:spPr bwMode="auto">
          <a:xfrm>
            <a:off x="2555776" y="2343771"/>
            <a:ext cx="1814628" cy="131801"/>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Mod for Transparency for </a:t>
            </a:r>
            <a:r>
              <a:rPr lang="en-GB" sz="600" b="0" dirty="0" smtClean="0">
                <a:solidFill>
                  <a:srgbClr val="000000"/>
                </a:solidFill>
                <a:latin typeface="Helvetica" charset="0"/>
                <a:ea typeface="ＭＳ Ｐゴシック"/>
                <a:sym typeface="Helvetica" charset="0"/>
              </a:rPr>
              <a:t>2018</a:t>
            </a:r>
            <a:endParaRPr lang="en-GB" sz="800" b="0" dirty="0">
              <a:solidFill>
                <a:srgbClr val="000000"/>
              </a:solidFill>
              <a:latin typeface="Helvetica" charset="0"/>
              <a:ea typeface="ＭＳ Ｐゴシック"/>
              <a:sym typeface="Helvetica" charset="0"/>
            </a:endParaRPr>
          </a:p>
        </p:txBody>
      </p:sp>
      <p:sp>
        <p:nvSpPr>
          <p:cNvPr id="169" name="5-Point Star 168"/>
          <p:cNvSpPr/>
          <p:nvPr/>
        </p:nvSpPr>
        <p:spPr bwMode="auto">
          <a:xfrm>
            <a:off x="5076056" y="2229027"/>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172" name="TextBox 171"/>
          <p:cNvSpPr txBox="1"/>
          <p:nvPr/>
        </p:nvSpPr>
        <p:spPr>
          <a:xfrm>
            <a:off x="4716016" y="2342171"/>
            <a:ext cx="1269546" cy="184666"/>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Aug Implementation</a:t>
            </a:r>
          </a:p>
        </p:txBody>
      </p:sp>
      <p:sp>
        <p:nvSpPr>
          <p:cNvPr id="173" name="5-Point Star 172"/>
          <p:cNvSpPr/>
          <p:nvPr/>
        </p:nvSpPr>
        <p:spPr bwMode="auto">
          <a:xfrm>
            <a:off x="4644008" y="2132856"/>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175" name="Text Box 49"/>
          <p:cNvSpPr txBox="1">
            <a:spLocks noChangeArrowheads="1"/>
          </p:cNvSpPr>
          <p:nvPr/>
        </p:nvSpPr>
        <p:spPr bwMode="auto">
          <a:xfrm>
            <a:off x="344880" y="2011960"/>
            <a:ext cx="814647" cy="21544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defTabSz="457200" hangingPunct="0"/>
            <a:r>
              <a:rPr lang="en-GB" sz="800" b="0" dirty="0" smtClean="0">
                <a:solidFill>
                  <a:srgbClr val="000000"/>
                </a:solidFill>
                <a:latin typeface="Helvetica" charset="0"/>
                <a:ea typeface="ＭＳ Ｐゴシック"/>
                <a:cs typeface="Helvetica" charset="0"/>
                <a:sym typeface="Helvetica" charset="0"/>
              </a:rPr>
              <a:t>Transparency</a:t>
            </a:r>
            <a:endParaRPr lang="en-GB" sz="800" b="0" dirty="0">
              <a:solidFill>
                <a:srgbClr val="000000"/>
              </a:solidFill>
              <a:latin typeface="Helvetica" charset="0"/>
              <a:ea typeface="ＭＳ Ｐゴシック"/>
              <a:cs typeface="Helvetica" charset="0"/>
              <a:sym typeface="Helvetica" charset="0"/>
            </a:endParaRPr>
          </a:p>
        </p:txBody>
      </p:sp>
      <p:sp>
        <p:nvSpPr>
          <p:cNvPr id="176" name="AutoShape 60"/>
          <p:cNvSpPr>
            <a:spLocks noChangeArrowheads="1"/>
          </p:cNvSpPr>
          <p:nvPr/>
        </p:nvSpPr>
        <p:spPr bwMode="auto">
          <a:xfrm>
            <a:off x="1721711" y="1963451"/>
            <a:ext cx="1026422" cy="156231"/>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Pre Mod(s) Modification </a:t>
            </a:r>
            <a:r>
              <a:rPr lang="en-GB" sz="600" b="0" dirty="0" err="1">
                <a:solidFill>
                  <a:srgbClr val="000000"/>
                </a:solidFill>
                <a:latin typeface="Helvetica" charset="0"/>
                <a:ea typeface="ＭＳ Ｐゴシック"/>
                <a:sym typeface="Helvetica" charset="0"/>
              </a:rPr>
              <a:t>Devt</a:t>
            </a:r>
            <a:r>
              <a:rPr lang="en-GB" sz="800" b="0" dirty="0">
                <a:solidFill>
                  <a:srgbClr val="000000"/>
                </a:solidFill>
                <a:latin typeface="Helvetica" charset="0"/>
                <a:ea typeface="ＭＳ Ｐゴシック"/>
                <a:sym typeface="Helvetica" charset="0"/>
              </a:rPr>
              <a:t>.</a:t>
            </a:r>
          </a:p>
        </p:txBody>
      </p:sp>
      <p:sp>
        <p:nvSpPr>
          <p:cNvPr id="177" name="5-Point Star 176"/>
          <p:cNvSpPr/>
          <p:nvPr/>
        </p:nvSpPr>
        <p:spPr bwMode="auto">
          <a:xfrm>
            <a:off x="4355976" y="2031839"/>
            <a:ext cx="224485" cy="234780"/>
          </a:xfrm>
          <a:prstGeom prst="star5">
            <a:avLst/>
          </a:prstGeom>
          <a:solidFill>
            <a:srgbClr val="FFFFFF"/>
          </a:solidFill>
          <a:ln w="254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178" name="TextBox 177"/>
          <p:cNvSpPr txBox="1"/>
          <p:nvPr/>
        </p:nvSpPr>
        <p:spPr>
          <a:xfrm>
            <a:off x="4300590" y="2276872"/>
            <a:ext cx="631450" cy="276999"/>
          </a:xfrm>
          <a:prstGeom prst="rect">
            <a:avLst/>
          </a:prstGeom>
          <a:noFill/>
        </p:spPr>
        <p:txBody>
          <a:bodyPr wrap="square" rtlCol="0" anchor="ctr">
            <a:spAutoFit/>
          </a:bodyPr>
          <a:lstStyle>
            <a:defPPr>
              <a:defRPr lang="en-US"/>
            </a:defPPr>
            <a:lvl1pPr>
              <a:defRPr sz="600" b="0">
                <a:solidFill>
                  <a:schemeClr val="tx1"/>
                </a:solidFill>
              </a:defRPr>
            </a:lvl1pPr>
          </a:lstStyle>
          <a:p>
            <a:pPr defTabSz="457200" hangingPunct="0"/>
            <a:r>
              <a:rPr lang="en-GB" dirty="0" err="1" smtClean="0">
                <a:solidFill>
                  <a:srgbClr val="000000"/>
                </a:solidFill>
                <a:latin typeface="Helvetica" charset="0"/>
                <a:ea typeface="ＭＳ Ｐゴシック"/>
                <a:cs typeface="Helvetica" charset="0"/>
                <a:sym typeface="Helvetica" charset="0"/>
              </a:rPr>
              <a:t>Ofgem</a:t>
            </a:r>
            <a:r>
              <a:rPr lang="en-GB" dirty="0" smtClean="0">
                <a:solidFill>
                  <a:srgbClr val="000000"/>
                </a:solidFill>
                <a:latin typeface="Helvetica" charset="0"/>
                <a:ea typeface="ＭＳ Ｐゴシック"/>
                <a:cs typeface="Helvetica" charset="0"/>
                <a:sym typeface="Helvetica" charset="0"/>
              </a:rPr>
              <a:t> Decisions</a:t>
            </a:r>
            <a:endParaRPr lang="en-GB" dirty="0">
              <a:solidFill>
                <a:srgbClr val="000000"/>
              </a:solidFill>
              <a:latin typeface="Helvetica" charset="0"/>
              <a:ea typeface="ＭＳ Ｐゴシック"/>
              <a:cs typeface="Helvetica" charset="0"/>
              <a:sym typeface="Helvetica" charset="0"/>
            </a:endParaRPr>
          </a:p>
        </p:txBody>
      </p:sp>
      <p:sp>
        <p:nvSpPr>
          <p:cNvPr id="179" name="TextBox 178"/>
          <p:cNvSpPr txBox="1"/>
          <p:nvPr/>
        </p:nvSpPr>
        <p:spPr>
          <a:xfrm>
            <a:off x="4499992" y="2056896"/>
            <a:ext cx="1269546" cy="184666"/>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May Implementation</a:t>
            </a:r>
          </a:p>
        </p:txBody>
      </p:sp>
      <p:sp>
        <p:nvSpPr>
          <p:cNvPr id="181" name="5-Point Star 180"/>
          <p:cNvSpPr/>
          <p:nvPr/>
        </p:nvSpPr>
        <p:spPr bwMode="auto">
          <a:xfrm>
            <a:off x="3539757" y="675410"/>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182" name="TextBox 181"/>
          <p:cNvSpPr txBox="1"/>
          <p:nvPr/>
        </p:nvSpPr>
        <p:spPr>
          <a:xfrm>
            <a:off x="3475707" y="811437"/>
            <a:ext cx="634773" cy="461665"/>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ENTSOG Conversion Model </a:t>
            </a:r>
            <a:r>
              <a:rPr lang="en-US" dirty="0" err="1" smtClean="0">
                <a:solidFill>
                  <a:srgbClr val="000000"/>
                </a:solidFill>
                <a:latin typeface="Helvetica" charset="0"/>
                <a:ea typeface="ＭＳ Ｐゴシック"/>
                <a:cs typeface="Helvetica" charset="0"/>
                <a:sym typeface="Helvetica" charset="0"/>
              </a:rPr>
              <a:t>finalised</a:t>
            </a:r>
            <a:endParaRPr lang="en-US" dirty="0" smtClean="0">
              <a:solidFill>
                <a:srgbClr val="000000"/>
              </a:solidFill>
              <a:latin typeface="Helvetica" charset="0"/>
              <a:ea typeface="ＭＳ Ｐゴシック"/>
              <a:cs typeface="Helvetica" charset="0"/>
              <a:sym typeface="Helvetica" charset="0"/>
            </a:endParaRPr>
          </a:p>
        </p:txBody>
      </p:sp>
      <p:sp>
        <p:nvSpPr>
          <p:cNvPr id="2" name="TextBox 1"/>
          <p:cNvSpPr txBox="1"/>
          <p:nvPr/>
        </p:nvSpPr>
        <p:spPr>
          <a:xfrm>
            <a:off x="7884368" y="6352107"/>
            <a:ext cx="1160553" cy="400110"/>
          </a:xfrm>
          <a:prstGeom prst="rect">
            <a:avLst/>
          </a:prstGeom>
          <a:noFill/>
        </p:spPr>
        <p:txBody>
          <a:bodyPr wrap="square" rtlCol="0">
            <a:spAutoFit/>
          </a:bodyPr>
          <a:lstStyle/>
          <a:p>
            <a:r>
              <a:rPr lang="en-GB" sz="1000" dirty="0" smtClean="0"/>
              <a:t>Last updated: 28/06/17</a:t>
            </a:r>
            <a:endParaRPr lang="en-GB" sz="1000" dirty="0"/>
          </a:p>
        </p:txBody>
      </p:sp>
      <p:sp>
        <p:nvSpPr>
          <p:cNvPr id="76" name="5-Point Star 75"/>
          <p:cNvSpPr/>
          <p:nvPr/>
        </p:nvSpPr>
        <p:spPr bwMode="auto">
          <a:xfrm>
            <a:off x="3563888" y="1754060"/>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77" name="TextBox 76"/>
          <p:cNvSpPr txBox="1"/>
          <p:nvPr/>
        </p:nvSpPr>
        <p:spPr>
          <a:xfrm>
            <a:off x="3563888" y="1772816"/>
            <a:ext cx="1269546" cy="184666"/>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Transitional arrangement</a:t>
            </a:r>
          </a:p>
        </p:txBody>
      </p:sp>
    </p:spTree>
    <p:extLst>
      <p:ext uri="{BB962C8B-B14F-4D97-AF65-F5344CB8AC3E}">
        <p14:creationId xmlns:p14="http://schemas.microsoft.com/office/powerpoint/2010/main" val="252100052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5"/>
          <p:cNvSpPr>
            <a:spLocks noGrp="1"/>
          </p:cNvSpPr>
          <p:nvPr>
            <p:ph type="ctrTitle" sz="quarter"/>
          </p:nvPr>
        </p:nvSpPr>
        <p:spPr>
          <a:xfrm>
            <a:off x="593725" y="1338263"/>
            <a:ext cx="8043863" cy="522287"/>
          </a:xfrm>
        </p:spPr>
        <p:txBody>
          <a:bodyPr/>
          <a:lstStyle/>
          <a:p>
            <a:r>
              <a:rPr lang="en-GB" altLang="en-US">
                <a:ea typeface="ＭＳ Ｐゴシック" pitchFamily="34" charset="-128"/>
              </a:rPr>
              <a:t>2. EU Code Updates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5"/>
          <p:cNvSpPr>
            <a:spLocks noGrp="1"/>
          </p:cNvSpPr>
          <p:nvPr>
            <p:ph type="ctrTitle" sz="quarter"/>
          </p:nvPr>
        </p:nvSpPr>
        <p:spPr>
          <a:xfrm>
            <a:off x="593725" y="1338263"/>
            <a:ext cx="8043863" cy="522287"/>
          </a:xfrm>
        </p:spPr>
        <p:txBody>
          <a:bodyPr/>
          <a:lstStyle/>
          <a:p>
            <a:r>
              <a:rPr lang="en-GB" altLang="en-US" dirty="0" smtClean="0">
                <a:ea typeface="ＭＳ Ｐゴシック" pitchFamily="34" charset="-128"/>
              </a:rPr>
              <a:t>Tariff Code Update</a:t>
            </a:r>
            <a:endParaRPr lang="en-GB" altLang="en-US" dirty="0">
              <a:ea typeface="ＭＳ Ｐゴシック" pitchFamily="34" charset="-128"/>
            </a:endParaRPr>
          </a:p>
        </p:txBody>
      </p:sp>
    </p:spTree>
    <p:extLst>
      <p:ext uri="{BB962C8B-B14F-4D97-AF65-F5344CB8AC3E}">
        <p14:creationId xmlns:p14="http://schemas.microsoft.com/office/powerpoint/2010/main" val="311103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14</a:t>
            </a:fld>
            <a:endParaRPr lang="en-US" altLang="en-US"/>
          </a:p>
        </p:txBody>
      </p:sp>
      <p:sp>
        <p:nvSpPr>
          <p:cNvPr id="65538" name="Rectangle 2"/>
          <p:cNvSpPr>
            <a:spLocks noGrp="1" noChangeArrowheads="1"/>
          </p:cNvSpPr>
          <p:nvPr>
            <p:ph type="title"/>
          </p:nvPr>
        </p:nvSpPr>
        <p:spPr/>
        <p:txBody>
          <a:bodyPr/>
          <a:lstStyle/>
          <a:p>
            <a:r>
              <a:rPr lang="en-US" altLang="en-US" dirty="0" smtClean="0"/>
              <a:t>ENTSOG Activities for remainder of 2017</a:t>
            </a:r>
            <a:endParaRPr lang="en-US" altLang="en-US" dirty="0"/>
          </a:p>
        </p:txBody>
      </p:sp>
      <p:sp>
        <p:nvSpPr>
          <p:cNvPr id="65539" name="Rectangle 3"/>
          <p:cNvSpPr>
            <a:spLocks noGrp="1" noChangeArrowheads="1"/>
          </p:cNvSpPr>
          <p:nvPr>
            <p:ph type="body" idx="1"/>
          </p:nvPr>
        </p:nvSpPr>
        <p:spPr/>
        <p:txBody>
          <a:bodyPr/>
          <a:lstStyle/>
          <a:p>
            <a:r>
              <a:rPr lang="en-GB" b="1" dirty="0" smtClean="0">
                <a:solidFill>
                  <a:srgbClr val="FF0000"/>
                </a:solidFill>
              </a:rPr>
              <a:t>October 2017</a:t>
            </a:r>
            <a:r>
              <a:rPr lang="en-GB" dirty="0" smtClean="0"/>
              <a:t>: 2</a:t>
            </a:r>
            <a:r>
              <a:rPr lang="en-GB" baseline="30000" dirty="0" smtClean="0"/>
              <a:t>nd</a:t>
            </a:r>
            <a:r>
              <a:rPr lang="en-GB" dirty="0" smtClean="0"/>
              <a:t> Implementation Workshop and updated Implementation Document </a:t>
            </a:r>
          </a:p>
          <a:p>
            <a:r>
              <a:rPr lang="en-GB" dirty="0" smtClean="0"/>
              <a:t>Internal Workshop between TSOs and ACER/NRAs</a:t>
            </a:r>
          </a:p>
          <a:p>
            <a:pPr lvl="1"/>
            <a:r>
              <a:rPr lang="en-GB" dirty="0" smtClean="0"/>
              <a:t>Topics discussed:</a:t>
            </a:r>
          </a:p>
          <a:p>
            <a:pPr lvl="2"/>
            <a:r>
              <a:rPr lang="en-GB" dirty="0" smtClean="0"/>
              <a:t>Cost allocation assessments</a:t>
            </a:r>
          </a:p>
          <a:p>
            <a:pPr lvl="2"/>
            <a:r>
              <a:rPr lang="en-GB" dirty="0" smtClean="0"/>
              <a:t>Capacity-weighted distance methodology</a:t>
            </a:r>
          </a:p>
          <a:p>
            <a:pPr lvl="2"/>
            <a:r>
              <a:rPr lang="en-GB" dirty="0" smtClean="0"/>
              <a:t>Multipliers and seasonal factors</a:t>
            </a:r>
          </a:p>
          <a:p>
            <a:pPr lvl="2"/>
            <a:r>
              <a:rPr lang="en-GB" dirty="0" smtClean="0"/>
              <a:t>Ex-post compensation</a:t>
            </a:r>
          </a:p>
          <a:p>
            <a:pPr lvl="2"/>
            <a:r>
              <a:rPr lang="en-GB" dirty="0" smtClean="0"/>
              <a:t>Payable price</a:t>
            </a:r>
          </a:p>
          <a:p>
            <a:r>
              <a:rPr lang="en-GB" dirty="0" smtClean="0"/>
              <a:t>Implementation &amp; Effect Monitoring reports</a:t>
            </a:r>
            <a:endParaRPr lang="en-GB" dirty="0"/>
          </a:p>
          <a:p>
            <a:pPr lvl="0"/>
            <a:endParaRPr lang="en-GB" dirty="0"/>
          </a:p>
          <a:p>
            <a:endParaRPr lang="en-GB"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3365300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15</a:t>
            </a:fld>
            <a:endParaRPr lang="en-US" altLang="en-US"/>
          </a:p>
        </p:txBody>
      </p:sp>
      <p:sp>
        <p:nvSpPr>
          <p:cNvPr id="65538" name="Rectangle 2"/>
          <p:cNvSpPr>
            <a:spLocks noGrp="1" noChangeArrowheads="1"/>
          </p:cNvSpPr>
          <p:nvPr>
            <p:ph type="title"/>
          </p:nvPr>
        </p:nvSpPr>
        <p:spPr>
          <a:xfrm>
            <a:off x="593725" y="757893"/>
            <a:ext cx="8093075" cy="523220"/>
          </a:xfrm>
        </p:spPr>
        <p:txBody>
          <a:bodyPr/>
          <a:lstStyle/>
          <a:p>
            <a:r>
              <a:rPr lang="en-US" altLang="en-US" dirty="0" smtClean="0"/>
              <a:t>ENTSOG Planned Activities for 2018</a:t>
            </a:r>
            <a:endParaRPr lang="en-US" altLang="en-US" dirty="0"/>
          </a:p>
        </p:txBody>
      </p:sp>
      <p:sp>
        <p:nvSpPr>
          <p:cNvPr id="65539" name="Rectangle 3"/>
          <p:cNvSpPr>
            <a:spLocks noGrp="1" noChangeArrowheads="1"/>
          </p:cNvSpPr>
          <p:nvPr>
            <p:ph type="body" idx="1"/>
          </p:nvPr>
        </p:nvSpPr>
        <p:spPr/>
        <p:txBody>
          <a:bodyPr/>
          <a:lstStyle/>
          <a:p>
            <a:r>
              <a:rPr lang="en-GB" dirty="0" smtClean="0">
                <a:solidFill>
                  <a:schemeClr val="tx1"/>
                </a:solidFill>
              </a:rPr>
              <a:t>Support implementation of TAR NC</a:t>
            </a:r>
          </a:p>
          <a:p>
            <a:r>
              <a:rPr lang="en-GB" dirty="0" smtClean="0">
                <a:solidFill>
                  <a:schemeClr val="tx1"/>
                </a:solidFill>
              </a:rPr>
              <a:t>Monitor and analyse implementation of TAR NC</a:t>
            </a:r>
          </a:p>
          <a:p>
            <a:pPr lvl="1"/>
            <a:r>
              <a:rPr lang="en-GB" dirty="0" smtClean="0">
                <a:solidFill>
                  <a:schemeClr val="tx1"/>
                </a:solidFill>
              </a:rPr>
              <a:t>Effect on the harmonisation of applicable rules aimed at facilitating market integration</a:t>
            </a:r>
          </a:p>
          <a:p>
            <a:r>
              <a:rPr lang="en-GB" dirty="0" smtClean="0">
                <a:solidFill>
                  <a:schemeClr val="tx1"/>
                </a:solidFill>
              </a:rPr>
              <a:t>Provide advice/guidance to TSOs and stakeholders</a:t>
            </a:r>
          </a:p>
          <a:p>
            <a:r>
              <a:rPr lang="en-GB" dirty="0" smtClean="0">
                <a:solidFill>
                  <a:schemeClr val="tx1"/>
                </a:solidFill>
              </a:rPr>
              <a:t>Facilitate knowledge and good practise sharing</a:t>
            </a:r>
          </a:p>
          <a:p>
            <a:r>
              <a:rPr lang="en-GB" dirty="0" smtClean="0">
                <a:solidFill>
                  <a:schemeClr val="tx1"/>
                </a:solidFill>
              </a:rPr>
              <a:t>Produce both implementation and effect monitoring reports with ACER for March 2018</a:t>
            </a:r>
            <a:endParaRPr lang="en-GB" dirty="0">
              <a:solidFill>
                <a:schemeClr val="tx1"/>
              </a:solidFill>
            </a:endParaRPr>
          </a:p>
          <a:p>
            <a:pPr lvl="0"/>
            <a:endParaRPr lang="en-GB" dirty="0"/>
          </a:p>
          <a:p>
            <a:endParaRPr lang="en-GB"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142164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16</a:t>
            </a:fld>
            <a:endParaRPr lang="en-US" altLang="en-US"/>
          </a:p>
        </p:txBody>
      </p:sp>
      <p:sp>
        <p:nvSpPr>
          <p:cNvPr id="65538" name="Rectangle 2"/>
          <p:cNvSpPr>
            <a:spLocks noGrp="1" noChangeArrowheads="1"/>
          </p:cNvSpPr>
          <p:nvPr>
            <p:ph type="title"/>
          </p:nvPr>
        </p:nvSpPr>
        <p:spPr>
          <a:xfrm>
            <a:off x="593725" y="757893"/>
            <a:ext cx="8093075" cy="523220"/>
          </a:xfrm>
        </p:spPr>
        <p:txBody>
          <a:bodyPr/>
          <a:lstStyle/>
          <a:p>
            <a:r>
              <a:rPr lang="en-US" altLang="en-US" dirty="0" smtClean="0"/>
              <a:t>ENTSOG Planned Activities for 2018</a:t>
            </a:r>
            <a:endParaRPr lang="en-US" alt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740" y="1624013"/>
            <a:ext cx="8511740" cy="482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010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17</a:t>
            </a:fld>
            <a:endParaRPr lang="en-US" altLang="en-US"/>
          </a:p>
        </p:txBody>
      </p:sp>
      <p:sp>
        <p:nvSpPr>
          <p:cNvPr id="65538" name="Rectangle 2"/>
          <p:cNvSpPr>
            <a:spLocks noGrp="1" noChangeArrowheads="1"/>
          </p:cNvSpPr>
          <p:nvPr>
            <p:ph type="title"/>
          </p:nvPr>
        </p:nvSpPr>
        <p:spPr>
          <a:xfrm>
            <a:off x="593725" y="757893"/>
            <a:ext cx="8093075" cy="523220"/>
          </a:xfrm>
        </p:spPr>
        <p:txBody>
          <a:bodyPr/>
          <a:lstStyle/>
          <a:p>
            <a:r>
              <a:rPr lang="en-US" altLang="en-US" dirty="0" smtClean="0"/>
              <a:t>Implementation Monitoring</a:t>
            </a:r>
            <a:endParaRPr lang="en-US" altLang="en-US" dirty="0"/>
          </a:p>
        </p:txBody>
      </p:sp>
      <p:sp>
        <p:nvSpPr>
          <p:cNvPr id="65539" name="Rectangle 3"/>
          <p:cNvSpPr>
            <a:spLocks noGrp="1" noChangeArrowheads="1"/>
          </p:cNvSpPr>
          <p:nvPr>
            <p:ph type="body" idx="1"/>
          </p:nvPr>
        </p:nvSpPr>
        <p:spPr/>
        <p:txBody>
          <a:bodyPr/>
          <a:lstStyle/>
          <a:p>
            <a:r>
              <a:rPr lang="en-GB" dirty="0" smtClean="0">
                <a:solidFill>
                  <a:schemeClr val="tx1"/>
                </a:solidFill>
              </a:rPr>
              <a:t>Gas </a:t>
            </a:r>
            <a:r>
              <a:rPr lang="en-GB" dirty="0" err="1" smtClean="0">
                <a:solidFill>
                  <a:schemeClr val="tx1"/>
                </a:solidFill>
              </a:rPr>
              <a:t>Reg</a:t>
            </a:r>
            <a:r>
              <a:rPr lang="en-GB" dirty="0" smtClean="0">
                <a:solidFill>
                  <a:schemeClr val="tx1"/>
                </a:solidFill>
              </a:rPr>
              <a:t> obligation on ENTSOG to “monitor and analyse” implementation of EU Codes</a:t>
            </a:r>
          </a:p>
          <a:p>
            <a:r>
              <a:rPr lang="en-GB" dirty="0" smtClean="0">
                <a:solidFill>
                  <a:schemeClr val="tx1"/>
                </a:solidFill>
              </a:rPr>
              <a:t>TAR NC Implementation Monitoring Questionnaire has now been developed</a:t>
            </a:r>
          </a:p>
          <a:p>
            <a:r>
              <a:rPr lang="en-GB" dirty="0" smtClean="0">
                <a:solidFill>
                  <a:schemeClr val="tx1"/>
                </a:solidFill>
              </a:rPr>
              <a:t>First report based on status as of </a:t>
            </a:r>
            <a:r>
              <a:rPr lang="en-GB" b="1" dirty="0" smtClean="0">
                <a:solidFill>
                  <a:schemeClr val="tx1"/>
                </a:solidFill>
              </a:rPr>
              <a:t>31 December 2017</a:t>
            </a:r>
          </a:p>
          <a:p>
            <a:r>
              <a:rPr lang="en-GB" b="1" dirty="0" smtClean="0">
                <a:solidFill>
                  <a:schemeClr val="tx1"/>
                </a:solidFill>
              </a:rPr>
              <a:t>Part A </a:t>
            </a:r>
            <a:r>
              <a:rPr lang="en-GB" dirty="0" smtClean="0">
                <a:solidFill>
                  <a:schemeClr val="tx1"/>
                </a:solidFill>
              </a:rPr>
              <a:t>covers: Ch1. </a:t>
            </a:r>
            <a:r>
              <a:rPr lang="en-GB" dirty="0">
                <a:solidFill>
                  <a:schemeClr val="tx1"/>
                </a:solidFill>
              </a:rPr>
              <a:t>G</a:t>
            </a:r>
            <a:r>
              <a:rPr lang="en-GB" dirty="0" smtClean="0">
                <a:solidFill>
                  <a:schemeClr val="tx1"/>
                </a:solidFill>
              </a:rPr>
              <a:t>eneral Provisions, Ch5. Pricing of bundled capacity and capacity at VIPs, Ch7. Consultation requirements, Ch10. </a:t>
            </a:r>
            <a:r>
              <a:rPr lang="en-GB" dirty="0">
                <a:solidFill>
                  <a:schemeClr val="tx1"/>
                </a:solidFill>
              </a:rPr>
              <a:t>F</a:t>
            </a:r>
            <a:r>
              <a:rPr lang="en-GB" dirty="0" smtClean="0">
                <a:solidFill>
                  <a:schemeClr val="tx1"/>
                </a:solidFill>
              </a:rPr>
              <a:t>inal Provisions, Ch6. Clearing and payable price</a:t>
            </a:r>
          </a:p>
          <a:p>
            <a:r>
              <a:rPr lang="en-GB" b="1" dirty="0" smtClean="0">
                <a:solidFill>
                  <a:schemeClr val="tx1"/>
                </a:solidFill>
              </a:rPr>
              <a:t>Part B </a:t>
            </a:r>
            <a:r>
              <a:rPr lang="en-GB" dirty="0" smtClean="0">
                <a:solidFill>
                  <a:schemeClr val="tx1"/>
                </a:solidFill>
              </a:rPr>
              <a:t>covers: Ch8. Publication requirements </a:t>
            </a:r>
            <a:endParaRPr lang="en-GB" dirty="0"/>
          </a:p>
          <a:p>
            <a:endParaRPr lang="en-GB"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119975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18</a:t>
            </a:fld>
            <a:endParaRPr lang="en-US" altLang="en-US"/>
          </a:p>
        </p:txBody>
      </p:sp>
      <p:sp>
        <p:nvSpPr>
          <p:cNvPr id="65538" name="Rectangle 2"/>
          <p:cNvSpPr>
            <a:spLocks noGrp="1" noChangeArrowheads="1"/>
          </p:cNvSpPr>
          <p:nvPr>
            <p:ph type="title"/>
          </p:nvPr>
        </p:nvSpPr>
        <p:spPr>
          <a:xfrm>
            <a:off x="593725" y="757893"/>
            <a:ext cx="8093075" cy="523220"/>
          </a:xfrm>
        </p:spPr>
        <p:txBody>
          <a:bodyPr/>
          <a:lstStyle/>
          <a:p>
            <a:r>
              <a:rPr lang="en-US" altLang="en-US" dirty="0" smtClean="0"/>
              <a:t>Effect Monitoring</a:t>
            </a:r>
            <a:endParaRPr lang="en-US" altLang="en-US" dirty="0"/>
          </a:p>
        </p:txBody>
      </p:sp>
      <p:sp>
        <p:nvSpPr>
          <p:cNvPr id="65539" name="Rectangle 3"/>
          <p:cNvSpPr>
            <a:spLocks noGrp="1" noChangeArrowheads="1"/>
          </p:cNvSpPr>
          <p:nvPr>
            <p:ph type="body" idx="1"/>
          </p:nvPr>
        </p:nvSpPr>
        <p:spPr/>
        <p:txBody>
          <a:bodyPr/>
          <a:lstStyle/>
          <a:p>
            <a:r>
              <a:rPr lang="en-GB" dirty="0" smtClean="0">
                <a:solidFill>
                  <a:schemeClr val="tx1"/>
                </a:solidFill>
              </a:rPr>
              <a:t>The impact of the implementation of the TAR NC will be monitored via 4 key indicators (draft):</a:t>
            </a:r>
          </a:p>
          <a:p>
            <a:pPr lvl="1"/>
            <a:r>
              <a:rPr lang="en-GB" dirty="0" smtClean="0">
                <a:solidFill>
                  <a:schemeClr val="tx1"/>
                </a:solidFill>
              </a:rPr>
              <a:t>IND 1 (Regulatory Account)</a:t>
            </a:r>
          </a:p>
          <a:p>
            <a:pPr lvl="2"/>
            <a:r>
              <a:rPr lang="en-GB" dirty="0" smtClean="0">
                <a:solidFill>
                  <a:schemeClr val="tx1"/>
                </a:solidFill>
              </a:rPr>
              <a:t>Level and volatility of RA</a:t>
            </a:r>
          </a:p>
          <a:p>
            <a:pPr lvl="1"/>
            <a:r>
              <a:rPr lang="en-GB" dirty="0" smtClean="0">
                <a:solidFill>
                  <a:schemeClr val="tx1"/>
                </a:solidFill>
              </a:rPr>
              <a:t>IND 2 (Tariff Changes)</a:t>
            </a:r>
          </a:p>
          <a:p>
            <a:pPr lvl="2"/>
            <a:r>
              <a:rPr lang="en-GB" dirty="0" smtClean="0">
                <a:solidFill>
                  <a:schemeClr val="tx1"/>
                </a:solidFill>
              </a:rPr>
              <a:t>Evolution between tariff periods</a:t>
            </a:r>
          </a:p>
          <a:p>
            <a:pPr lvl="1"/>
            <a:r>
              <a:rPr lang="en-GB" dirty="0" smtClean="0">
                <a:solidFill>
                  <a:schemeClr val="tx1"/>
                </a:solidFill>
              </a:rPr>
              <a:t>IND 3 (Change in RPM)</a:t>
            </a:r>
          </a:p>
          <a:p>
            <a:pPr lvl="2"/>
            <a:r>
              <a:rPr lang="en-GB" dirty="0" smtClean="0">
                <a:solidFill>
                  <a:schemeClr val="tx1"/>
                </a:solidFill>
              </a:rPr>
              <a:t>Description of current RPM and RPM changes</a:t>
            </a:r>
          </a:p>
          <a:p>
            <a:pPr lvl="1"/>
            <a:r>
              <a:rPr lang="en-GB" dirty="0" smtClean="0">
                <a:solidFill>
                  <a:schemeClr val="tx1"/>
                </a:solidFill>
              </a:rPr>
              <a:t>IND 4 (Evolution of ST-LT Bookings)</a:t>
            </a:r>
          </a:p>
          <a:p>
            <a:pPr lvl="2"/>
            <a:r>
              <a:rPr lang="en-GB" dirty="0" smtClean="0">
                <a:solidFill>
                  <a:schemeClr val="tx1"/>
                </a:solidFill>
              </a:rPr>
              <a:t>Changes at CAM points</a:t>
            </a:r>
            <a:endParaRPr lang="en-GB" dirty="0">
              <a:solidFill>
                <a:schemeClr val="tx1"/>
              </a:solidFill>
            </a:endParaRPr>
          </a:p>
          <a:p>
            <a:pPr lvl="0"/>
            <a:endParaRPr lang="en-GB" dirty="0"/>
          </a:p>
          <a:p>
            <a:endParaRPr lang="en-GB"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137461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19</a:t>
            </a:fld>
            <a:endParaRPr lang="en-US" altLang="en-US"/>
          </a:p>
        </p:txBody>
      </p:sp>
      <p:sp>
        <p:nvSpPr>
          <p:cNvPr id="65538" name="Rectangle 2"/>
          <p:cNvSpPr>
            <a:spLocks noGrp="1" noChangeArrowheads="1"/>
          </p:cNvSpPr>
          <p:nvPr>
            <p:ph type="title"/>
          </p:nvPr>
        </p:nvSpPr>
        <p:spPr>
          <a:xfrm>
            <a:off x="593725" y="327006"/>
            <a:ext cx="8093075" cy="954107"/>
          </a:xfrm>
        </p:spPr>
        <p:txBody>
          <a:bodyPr/>
          <a:lstStyle/>
          <a:p>
            <a:r>
              <a:rPr lang="en-US" altLang="en-US" dirty="0" smtClean="0"/>
              <a:t>UNC MOD 0621: Amendments to </a:t>
            </a:r>
            <a:br>
              <a:rPr lang="en-US" altLang="en-US" dirty="0" smtClean="0"/>
            </a:br>
            <a:r>
              <a:rPr lang="en-US" altLang="en-US" dirty="0" smtClean="0"/>
              <a:t>Gas Charging Regime</a:t>
            </a:r>
            <a:endParaRPr lang="en-US" altLang="en-US" dirty="0"/>
          </a:p>
        </p:txBody>
      </p:sp>
      <p:sp>
        <p:nvSpPr>
          <p:cNvPr id="65539" name="Rectangle 3"/>
          <p:cNvSpPr>
            <a:spLocks noGrp="1" noChangeArrowheads="1"/>
          </p:cNvSpPr>
          <p:nvPr>
            <p:ph type="body" idx="1"/>
          </p:nvPr>
        </p:nvSpPr>
        <p:spPr/>
        <p:txBody>
          <a:bodyPr/>
          <a:lstStyle/>
          <a:p>
            <a:r>
              <a:rPr lang="en-GB" dirty="0" smtClean="0">
                <a:solidFill>
                  <a:schemeClr val="tx1"/>
                </a:solidFill>
              </a:rPr>
              <a:t>Modification discussed at NTSCMF</a:t>
            </a:r>
          </a:p>
          <a:p>
            <a:pPr lvl="1"/>
            <a:r>
              <a:rPr lang="en-GB" dirty="0">
                <a:solidFill>
                  <a:schemeClr val="tx1"/>
                </a:solidFill>
                <a:hlinkClick r:id="rId3"/>
              </a:rPr>
              <a:t>http://</a:t>
            </a:r>
            <a:r>
              <a:rPr lang="en-GB" dirty="0" smtClean="0">
                <a:solidFill>
                  <a:schemeClr val="tx1"/>
                </a:solidFill>
                <a:hlinkClick r:id="rId3"/>
              </a:rPr>
              <a:t>www.gasgovernance.co.uk/0621</a:t>
            </a:r>
            <a:endParaRPr lang="en-GB" dirty="0" smtClean="0">
              <a:solidFill>
                <a:schemeClr val="tx1"/>
              </a:solidFill>
            </a:endParaRPr>
          </a:p>
          <a:p>
            <a:r>
              <a:rPr lang="en-GB" dirty="0" smtClean="0">
                <a:solidFill>
                  <a:schemeClr val="tx1"/>
                </a:solidFill>
              </a:rPr>
              <a:t>Gas Charging Review incorporates EU TAR NC</a:t>
            </a:r>
          </a:p>
          <a:p>
            <a:r>
              <a:rPr lang="en-GB" dirty="0" smtClean="0">
                <a:solidFill>
                  <a:schemeClr val="tx1"/>
                </a:solidFill>
              </a:rPr>
              <a:t>One consolidated modification</a:t>
            </a:r>
          </a:p>
          <a:p>
            <a:pPr lvl="1"/>
            <a:r>
              <a:rPr lang="en-GB" dirty="0" smtClean="0">
                <a:solidFill>
                  <a:schemeClr val="tx1"/>
                </a:solidFill>
              </a:rPr>
              <a:t>Interactions difficult to separate</a:t>
            </a:r>
          </a:p>
          <a:p>
            <a:pPr lvl="1"/>
            <a:r>
              <a:rPr lang="en-GB" dirty="0" smtClean="0">
                <a:solidFill>
                  <a:schemeClr val="tx1"/>
                </a:solidFill>
              </a:rPr>
              <a:t>To enable alternates</a:t>
            </a:r>
          </a:p>
          <a:p>
            <a:pPr lvl="1"/>
            <a:r>
              <a:rPr lang="en-GB" dirty="0" smtClean="0">
                <a:solidFill>
                  <a:schemeClr val="tx1"/>
                </a:solidFill>
              </a:rPr>
              <a:t>To facilitate easier decision making for Ofgem</a:t>
            </a:r>
          </a:p>
          <a:p>
            <a:r>
              <a:rPr lang="en-GB" dirty="0" smtClean="0">
                <a:solidFill>
                  <a:schemeClr val="tx1"/>
                </a:solidFill>
              </a:rPr>
              <a:t>Must be implemented by May 2019 (EU TAR NC), prices impacted from October 2019</a:t>
            </a:r>
            <a:endParaRPr lang="en-GB" dirty="0">
              <a:solidFill>
                <a:schemeClr val="tx1"/>
              </a:solidFill>
            </a:endParaRPr>
          </a:p>
          <a:p>
            <a:pPr lvl="0"/>
            <a:endParaRPr lang="en-GB" dirty="0"/>
          </a:p>
          <a:p>
            <a:endParaRPr lang="en-GB"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287821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2</a:t>
            </a:fld>
            <a:endParaRPr lang="en-US" altLang="en-US"/>
          </a:p>
        </p:txBody>
      </p:sp>
      <p:sp>
        <p:nvSpPr>
          <p:cNvPr id="65538" name="Rectangle 2"/>
          <p:cNvSpPr>
            <a:spLocks noGrp="1" noChangeArrowheads="1"/>
          </p:cNvSpPr>
          <p:nvPr>
            <p:ph type="title"/>
          </p:nvPr>
        </p:nvSpPr>
        <p:spPr>
          <a:xfrm>
            <a:off x="593725" y="757893"/>
            <a:ext cx="8093075" cy="523220"/>
          </a:xfrm>
        </p:spPr>
        <p:txBody>
          <a:bodyPr/>
          <a:lstStyle/>
          <a:p>
            <a:r>
              <a:rPr lang="en-GB" altLang="en-US" dirty="0">
                <a:ea typeface="ＭＳ Ｐゴシック" pitchFamily="34" charset="-128"/>
              </a:rPr>
              <a:t>Treatment of Capacity at Combined ASEPs</a:t>
            </a:r>
            <a:endParaRPr lang="en-US" altLang="en-US" dirty="0"/>
          </a:p>
        </p:txBody>
      </p:sp>
      <p:sp>
        <p:nvSpPr>
          <p:cNvPr id="65539" name="Rectangle 3"/>
          <p:cNvSpPr>
            <a:spLocks noGrp="1" noChangeArrowheads="1"/>
          </p:cNvSpPr>
          <p:nvPr>
            <p:ph type="body" idx="1"/>
          </p:nvPr>
        </p:nvSpPr>
        <p:spPr/>
        <p:txBody>
          <a:bodyPr/>
          <a:lstStyle/>
          <a:p>
            <a:r>
              <a:rPr lang="en-GB" dirty="0" smtClean="0"/>
              <a:t>Mod on treatment of capacity at combined ASEPs</a:t>
            </a:r>
          </a:p>
          <a:p>
            <a:pPr lvl="1"/>
            <a:r>
              <a:rPr lang="en-US" dirty="0" smtClean="0"/>
              <a:t>Some </a:t>
            </a:r>
            <a:r>
              <a:rPr lang="en-US" dirty="0"/>
              <a:t>ASEPs may have multiple classifications of capacity (e.g. beach and storage or LNG entry) </a:t>
            </a:r>
            <a:endParaRPr lang="en-GB" dirty="0"/>
          </a:p>
          <a:p>
            <a:pPr lvl="1"/>
            <a:r>
              <a:rPr lang="en-US" dirty="0"/>
              <a:t>Discounts allowed under Art 9 of TAR NC for certain classifications </a:t>
            </a:r>
            <a:endParaRPr lang="en-US" dirty="0" smtClean="0"/>
          </a:p>
          <a:p>
            <a:r>
              <a:rPr lang="en-GB" altLang="en-US" dirty="0"/>
              <a:t>Compliments </a:t>
            </a:r>
            <a:r>
              <a:rPr lang="en-GB" altLang="en-US" dirty="0" smtClean="0"/>
              <a:t>UNC 0621 </a:t>
            </a:r>
            <a:r>
              <a:rPr lang="en-GB" altLang="en-US" dirty="0"/>
              <a:t>on “Amendments to Gas Transmission Charging Regime”</a:t>
            </a:r>
          </a:p>
          <a:p>
            <a:r>
              <a:rPr lang="en-GB" altLang="en-US" dirty="0"/>
              <a:t>Deals with treatment of capacity rather than how specific charges are set (hence a separate mod from main charging review mod)</a:t>
            </a:r>
            <a:endParaRPr lang="en-GB" dirty="0"/>
          </a:p>
          <a:p>
            <a:endParaRPr lang="en-US" sz="2600" dirty="0"/>
          </a:p>
          <a:p>
            <a:pPr marL="742950" lvl="2" indent="-342900"/>
            <a:endParaRPr lang="en-GB" sz="2400" dirty="0"/>
          </a:p>
          <a:p>
            <a:pPr marL="457200" lvl="1" indent="0">
              <a:buNone/>
            </a:pPr>
            <a:endParaRPr lang="en-GB" sz="2000"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1710305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179512" y="1412776"/>
            <a:ext cx="8043863" cy="584775"/>
          </a:xfrm>
        </p:spPr>
        <p:txBody>
          <a:bodyPr/>
          <a:lstStyle/>
          <a:p>
            <a:pPr>
              <a:lnSpc>
                <a:spcPct val="100000"/>
              </a:lnSpc>
              <a:spcBef>
                <a:spcPts val="600"/>
              </a:spcBef>
            </a:pPr>
            <a:r>
              <a:rPr lang="en-US" sz="3200" dirty="0" smtClean="0">
                <a:solidFill>
                  <a:srgbClr val="0070C0"/>
                </a:solidFill>
                <a:latin typeface="+mn-lt"/>
              </a:rPr>
              <a:t>EU Gas Regulatory Change Programme</a:t>
            </a:r>
            <a:endParaRPr lang="en-US" sz="3200" dirty="0">
              <a:solidFill>
                <a:srgbClr val="0070C0"/>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92" y="2636913"/>
            <a:ext cx="3447765" cy="2304256"/>
          </a:xfrm>
          <a:prstGeom prst="rect">
            <a:avLst/>
          </a:prstGeom>
          <a:ln w="57150">
            <a:solidFill>
              <a:schemeClr val="bg1"/>
            </a:solidFill>
          </a:ln>
        </p:spPr>
      </p:pic>
      <p:sp>
        <p:nvSpPr>
          <p:cNvPr id="7" name="TextBox 6"/>
          <p:cNvSpPr txBox="1"/>
          <p:nvPr/>
        </p:nvSpPr>
        <p:spPr>
          <a:xfrm>
            <a:off x="179512" y="2620870"/>
            <a:ext cx="5232899" cy="2431435"/>
          </a:xfrm>
          <a:prstGeom prst="rect">
            <a:avLst/>
          </a:prstGeom>
          <a:noFill/>
        </p:spPr>
        <p:txBody>
          <a:bodyPr wrap="square" rtlCol="0">
            <a:spAutoFit/>
          </a:bodyPr>
          <a:lstStyle/>
          <a:p>
            <a:r>
              <a:rPr lang="en-US" sz="3200" b="1" dirty="0" smtClean="0">
                <a:solidFill>
                  <a:schemeClr val="bg1"/>
                </a:solidFill>
              </a:rPr>
              <a:t>EU Change 2017 – CAM, Incremental </a:t>
            </a:r>
            <a:br>
              <a:rPr lang="en-US" sz="3200" b="1" dirty="0" smtClean="0">
                <a:solidFill>
                  <a:schemeClr val="bg1"/>
                </a:solidFill>
              </a:rPr>
            </a:br>
            <a:r>
              <a:rPr lang="en-US" sz="3200" b="1" dirty="0" smtClean="0">
                <a:solidFill>
                  <a:schemeClr val="bg1"/>
                </a:solidFill>
              </a:rPr>
              <a:t>&amp; Transparency</a:t>
            </a:r>
          </a:p>
          <a:p>
            <a:endParaRPr lang="en-US" sz="3200" b="1" dirty="0">
              <a:solidFill>
                <a:schemeClr val="bg1"/>
              </a:solidFill>
            </a:endParaRPr>
          </a:p>
          <a:p>
            <a:endParaRPr lang="en-GB" sz="2000" b="1" dirty="0">
              <a:solidFill>
                <a:schemeClr val="bg1"/>
              </a:solidFill>
            </a:endParaRPr>
          </a:p>
        </p:txBody>
      </p:sp>
    </p:spTree>
    <p:extLst>
      <p:ext uri="{BB962C8B-B14F-4D97-AF65-F5344CB8AC3E}">
        <p14:creationId xmlns:p14="http://schemas.microsoft.com/office/powerpoint/2010/main" val="1413704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57102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179512" y="620688"/>
            <a:ext cx="8093075" cy="519113"/>
          </a:xfrm>
        </p:spPr>
        <p:txBody>
          <a:bodyPr/>
          <a:lstStyle/>
          <a:p>
            <a:pPr eaLnBrk="1" hangingPunct="1"/>
            <a:r>
              <a:rPr lang="en-US" sz="3600" dirty="0" smtClean="0">
                <a:solidFill>
                  <a:schemeClr val="bg1"/>
                </a:solidFill>
              </a:rPr>
              <a:t>August 13</a:t>
            </a:r>
            <a:r>
              <a:rPr lang="en-US" sz="3600" baseline="30000" dirty="0" smtClean="0">
                <a:solidFill>
                  <a:schemeClr val="bg1"/>
                </a:solidFill>
              </a:rPr>
              <a:t>th</a:t>
            </a:r>
            <a:r>
              <a:rPr lang="en-US" sz="3600" dirty="0" smtClean="0">
                <a:solidFill>
                  <a:schemeClr val="bg1"/>
                </a:solidFill>
              </a:rPr>
              <a:t> Implementation</a:t>
            </a:r>
            <a:endParaRPr lang="en-GB" sz="3600" dirty="0" smtClean="0">
              <a:solidFill>
                <a:schemeClr val="bg1"/>
              </a:solidFill>
            </a:endParaRPr>
          </a:p>
        </p:txBody>
      </p:sp>
      <p:sp>
        <p:nvSpPr>
          <p:cNvPr id="2" name="Content Placeholder 1"/>
          <p:cNvSpPr>
            <a:spLocks noGrp="1"/>
          </p:cNvSpPr>
          <p:nvPr>
            <p:ph idx="1"/>
          </p:nvPr>
        </p:nvSpPr>
        <p:spPr/>
        <p:txBody>
          <a:bodyPr/>
          <a:lstStyle/>
          <a:p>
            <a:pPr>
              <a:buFont typeface="Wingdings" panose="05000000000000000000" pitchFamily="2" charset="2"/>
              <a:buChar char="§"/>
            </a:pPr>
            <a:r>
              <a:rPr lang="en-GB" sz="2000" b="1" dirty="0">
                <a:solidFill>
                  <a:srgbClr val="0070C0"/>
                </a:solidFill>
              </a:rPr>
              <a:t>Gemini Implementation is scheduled for </a:t>
            </a:r>
            <a:r>
              <a:rPr lang="en-GB" sz="2000" b="1" dirty="0" smtClean="0">
                <a:solidFill>
                  <a:srgbClr val="0070C0"/>
                </a:solidFill>
              </a:rPr>
              <a:t>Sunday </a:t>
            </a:r>
            <a:r>
              <a:rPr lang="en-GB" sz="2000" b="1" dirty="0">
                <a:solidFill>
                  <a:srgbClr val="0070C0"/>
                </a:solidFill>
              </a:rPr>
              <a:t>13</a:t>
            </a:r>
            <a:r>
              <a:rPr lang="en-GB" sz="2000" b="1" baseline="30000" dirty="0">
                <a:solidFill>
                  <a:srgbClr val="0070C0"/>
                </a:solidFill>
              </a:rPr>
              <a:t>th</a:t>
            </a:r>
            <a:r>
              <a:rPr lang="en-GB" sz="2000" b="1" dirty="0">
                <a:solidFill>
                  <a:srgbClr val="0070C0"/>
                </a:solidFill>
              </a:rPr>
              <a:t> August</a:t>
            </a:r>
          </a:p>
          <a:p>
            <a:pPr>
              <a:buFont typeface="Wingdings" panose="05000000000000000000" pitchFamily="2" charset="2"/>
              <a:buChar char="§"/>
            </a:pPr>
            <a:r>
              <a:rPr lang="en-GB" sz="2000" b="1" dirty="0">
                <a:solidFill>
                  <a:srgbClr val="0070C0"/>
                </a:solidFill>
              </a:rPr>
              <a:t>After further analysis it has been confirmed that an extended Gemini outage is NOT required</a:t>
            </a:r>
          </a:p>
          <a:p>
            <a:pPr>
              <a:buFont typeface="Wingdings" panose="05000000000000000000" pitchFamily="2" charset="2"/>
              <a:buChar char="§"/>
            </a:pPr>
            <a:r>
              <a:rPr lang="en-GB" sz="2000" b="1" dirty="0">
                <a:solidFill>
                  <a:srgbClr val="0070C0"/>
                </a:solidFill>
              </a:rPr>
              <a:t>All the implementation activities will now take place in the planned Gemini Maintenance Window (03:00-05:00)</a:t>
            </a:r>
          </a:p>
          <a:p>
            <a:pPr>
              <a:buFont typeface="Wingdings" panose="05000000000000000000" pitchFamily="2" charset="2"/>
              <a:buChar char="§"/>
            </a:pPr>
            <a:r>
              <a:rPr lang="en-GB" sz="2000" b="1" dirty="0" smtClean="0">
                <a:solidFill>
                  <a:srgbClr val="0070C0"/>
                </a:solidFill>
              </a:rPr>
              <a:t>If </a:t>
            </a:r>
            <a:r>
              <a:rPr lang="en-GB" sz="2000" b="1" dirty="0">
                <a:solidFill>
                  <a:srgbClr val="0070C0"/>
                </a:solidFill>
              </a:rPr>
              <a:t>you experience any system issues please use the existing </a:t>
            </a:r>
            <a:r>
              <a:rPr lang="en-GB" sz="2000" b="1" dirty="0" err="1" smtClean="0">
                <a:solidFill>
                  <a:srgbClr val="0070C0"/>
                </a:solidFill>
              </a:rPr>
              <a:t>Xoserve</a:t>
            </a:r>
            <a:r>
              <a:rPr lang="en-GB" sz="2000" b="1" dirty="0" smtClean="0">
                <a:solidFill>
                  <a:srgbClr val="0070C0"/>
                </a:solidFill>
              </a:rPr>
              <a:t> Gemini Service </a:t>
            </a:r>
            <a:r>
              <a:rPr lang="en-GB" sz="2000" b="1" dirty="0">
                <a:solidFill>
                  <a:srgbClr val="0070C0"/>
                </a:solidFill>
              </a:rPr>
              <a:t>Desk </a:t>
            </a:r>
            <a:r>
              <a:rPr lang="en-GB" sz="2000" b="1" dirty="0" smtClean="0">
                <a:solidFill>
                  <a:srgbClr val="0070C0"/>
                </a:solidFill>
              </a:rPr>
              <a:t>contact number</a:t>
            </a:r>
          </a:p>
          <a:p>
            <a:pPr>
              <a:buFont typeface="Wingdings" panose="05000000000000000000" pitchFamily="2" charset="2"/>
              <a:buChar char="§"/>
            </a:pPr>
            <a:r>
              <a:rPr lang="en-GB" sz="2000" b="1" dirty="0" smtClean="0">
                <a:solidFill>
                  <a:srgbClr val="0070C0"/>
                </a:solidFill>
              </a:rPr>
              <a:t>Please contact the NG EU Gas Regulatory Change team via email for any other issues relating to these changes</a:t>
            </a:r>
            <a:endParaRPr lang="en-GB" sz="2000" b="1" dirty="0">
              <a:solidFill>
                <a:srgbClr val="0070C0"/>
              </a:solidFill>
            </a:endParaRP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21</a:t>
            </a:fld>
            <a:endParaRPr lang="en-US" sz="1200" smtClean="0">
              <a:solidFill>
                <a:srgbClr val="000000"/>
              </a:solidFill>
            </a:endParaRPr>
          </a:p>
        </p:txBody>
      </p:sp>
      <p:sp>
        <p:nvSpPr>
          <p:cNvPr id="12" name="TextBox 11"/>
          <p:cNvSpPr txBox="1"/>
          <p:nvPr/>
        </p:nvSpPr>
        <p:spPr>
          <a:xfrm>
            <a:off x="971600" y="6269250"/>
            <a:ext cx="5256584" cy="400110"/>
          </a:xfrm>
          <a:prstGeom prst="rect">
            <a:avLst/>
          </a:prstGeom>
          <a:noFill/>
        </p:spPr>
        <p:txBody>
          <a:bodyPr wrap="square" rtlCol="0">
            <a:spAutoFit/>
          </a:bodyPr>
          <a:lstStyle/>
          <a:p>
            <a:r>
              <a:rPr lang="en-GB" sz="2000" b="1" dirty="0" smtClean="0"/>
              <a:t>box.gasops.businessc@nationalgrid.com</a:t>
            </a:r>
            <a:endParaRPr lang="en-GB" sz="2000" b="1" dirty="0"/>
          </a:p>
        </p:txBody>
      </p:sp>
      <p:grpSp>
        <p:nvGrpSpPr>
          <p:cNvPr id="13" name="Group 44"/>
          <p:cNvGrpSpPr>
            <a:grpSpLocks noChangeAspect="1"/>
          </p:cNvGrpSpPr>
          <p:nvPr/>
        </p:nvGrpSpPr>
        <p:grpSpPr bwMode="gray">
          <a:xfrm>
            <a:off x="423206" y="6309320"/>
            <a:ext cx="548394" cy="353269"/>
            <a:chOff x="2146" y="1658"/>
            <a:chExt cx="1465" cy="1001"/>
          </a:xfrm>
          <a:solidFill>
            <a:schemeClr val="accent4"/>
          </a:solidFill>
        </p:grpSpPr>
        <p:sp>
          <p:nvSpPr>
            <p:cNvPr id="14" name="Freeform 45"/>
            <p:cNvSpPr>
              <a:spLocks/>
            </p:cNvSpPr>
            <p:nvPr/>
          </p:nvSpPr>
          <p:spPr bwMode="gray">
            <a:xfrm>
              <a:off x="2189" y="2194"/>
              <a:ext cx="1377" cy="465"/>
            </a:xfrm>
            <a:custGeom>
              <a:avLst/>
              <a:gdLst>
                <a:gd name="T0" fmla="*/ 297 w 583"/>
                <a:gd name="T1" fmla="*/ 90 h 197"/>
                <a:gd name="T2" fmla="*/ 291 w 583"/>
                <a:gd name="T3" fmla="*/ 93 h 197"/>
                <a:gd name="T4" fmla="*/ 285 w 583"/>
                <a:gd name="T5" fmla="*/ 90 h 197"/>
                <a:gd name="T6" fmla="*/ 195 w 583"/>
                <a:gd name="T7" fmla="*/ 0 h 197"/>
                <a:gd name="T8" fmla="*/ 0 w 583"/>
                <a:gd name="T9" fmla="*/ 196 h 197"/>
                <a:gd name="T10" fmla="*/ 6 w 583"/>
                <a:gd name="T11" fmla="*/ 197 h 197"/>
                <a:gd name="T12" fmla="*/ 578 w 583"/>
                <a:gd name="T13" fmla="*/ 197 h 197"/>
                <a:gd name="T14" fmla="*/ 583 w 583"/>
                <a:gd name="T15" fmla="*/ 197 h 197"/>
                <a:gd name="T16" fmla="*/ 387 w 583"/>
                <a:gd name="T17" fmla="*/ 0 h 197"/>
                <a:gd name="T18" fmla="*/ 297 w 583"/>
                <a:gd name="T19" fmla="*/ 9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197">
                  <a:moveTo>
                    <a:pt x="297" y="90"/>
                  </a:moveTo>
                  <a:cubicBezTo>
                    <a:pt x="295" y="92"/>
                    <a:pt x="293" y="93"/>
                    <a:pt x="291" y="93"/>
                  </a:cubicBezTo>
                  <a:cubicBezTo>
                    <a:pt x="289" y="93"/>
                    <a:pt x="287" y="92"/>
                    <a:pt x="285" y="90"/>
                  </a:cubicBezTo>
                  <a:cubicBezTo>
                    <a:pt x="195" y="0"/>
                    <a:pt x="195" y="0"/>
                    <a:pt x="195" y="0"/>
                  </a:cubicBezTo>
                  <a:cubicBezTo>
                    <a:pt x="0" y="196"/>
                    <a:pt x="0" y="196"/>
                    <a:pt x="0" y="196"/>
                  </a:cubicBezTo>
                  <a:cubicBezTo>
                    <a:pt x="2" y="197"/>
                    <a:pt x="4" y="197"/>
                    <a:pt x="6" y="197"/>
                  </a:cubicBezTo>
                  <a:cubicBezTo>
                    <a:pt x="578" y="197"/>
                    <a:pt x="578" y="197"/>
                    <a:pt x="578" y="197"/>
                  </a:cubicBezTo>
                  <a:cubicBezTo>
                    <a:pt x="580" y="197"/>
                    <a:pt x="581" y="197"/>
                    <a:pt x="583" y="197"/>
                  </a:cubicBezTo>
                  <a:cubicBezTo>
                    <a:pt x="387" y="0"/>
                    <a:pt x="387" y="0"/>
                    <a:pt x="387" y="0"/>
                  </a:cubicBezTo>
                  <a:lnTo>
                    <a:pt x="297"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5" name="Freeform 46"/>
            <p:cNvSpPr>
              <a:spLocks/>
            </p:cNvSpPr>
            <p:nvPr/>
          </p:nvSpPr>
          <p:spPr bwMode="gray">
            <a:xfrm>
              <a:off x="3129" y="1691"/>
              <a:ext cx="482" cy="947"/>
            </a:xfrm>
            <a:custGeom>
              <a:avLst/>
              <a:gdLst>
                <a:gd name="T0" fmla="*/ 199 w 204"/>
                <a:gd name="T1" fmla="*/ 401 h 401"/>
                <a:gd name="T2" fmla="*/ 204 w 204"/>
                <a:gd name="T3" fmla="*/ 386 h 401"/>
                <a:gd name="T4" fmla="*/ 204 w 204"/>
                <a:gd name="T5" fmla="*/ 10 h 401"/>
                <a:gd name="T6" fmla="*/ 202 w 204"/>
                <a:gd name="T7" fmla="*/ 0 h 401"/>
                <a:gd name="T8" fmla="*/ 0 w 204"/>
                <a:gd name="T9" fmla="*/ 202 h 401"/>
                <a:gd name="T10" fmla="*/ 199 w 204"/>
                <a:gd name="T11" fmla="*/ 401 h 401"/>
              </a:gdLst>
              <a:ahLst/>
              <a:cxnLst>
                <a:cxn ang="0">
                  <a:pos x="T0" y="T1"/>
                </a:cxn>
                <a:cxn ang="0">
                  <a:pos x="T2" y="T3"/>
                </a:cxn>
                <a:cxn ang="0">
                  <a:pos x="T4" y="T5"/>
                </a:cxn>
                <a:cxn ang="0">
                  <a:pos x="T6" y="T7"/>
                </a:cxn>
                <a:cxn ang="0">
                  <a:pos x="T8" y="T9"/>
                </a:cxn>
                <a:cxn ang="0">
                  <a:pos x="T10" y="T11"/>
                </a:cxn>
              </a:cxnLst>
              <a:rect l="0" t="0" r="r" b="b"/>
              <a:pathLst>
                <a:path w="204" h="401">
                  <a:moveTo>
                    <a:pt x="199" y="401"/>
                  </a:moveTo>
                  <a:cubicBezTo>
                    <a:pt x="202" y="397"/>
                    <a:pt x="204" y="392"/>
                    <a:pt x="204" y="386"/>
                  </a:cubicBezTo>
                  <a:cubicBezTo>
                    <a:pt x="204" y="10"/>
                    <a:pt x="204" y="10"/>
                    <a:pt x="204" y="10"/>
                  </a:cubicBezTo>
                  <a:cubicBezTo>
                    <a:pt x="204" y="6"/>
                    <a:pt x="203" y="3"/>
                    <a:pt x="202" y="0"/>
                  </a:cubicBezTo>
                  <a:cubicBezTo>
                    <a:pt x="0" y="202"/>
                    <a:pt x="0" y="202"/>
                    <a:pt x="0" y="202"/>
                  </a:cubicBezTo>
                  <a:lnTo>
                    <a:pt x="199" y="4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6" name="Freeform 47"/>
            <p:cNvSpPr>
              <a:spLocks/>
            </p:cNvSpPr>
            <p:nvPr/>
          </p:nvSpPr>
          <p:spPr bwMode="gray">
            <a:xfrm>
              <a:off x="2146" y="1693"/>
              <a:ext cx="477" cy="942"/>
            </a:xfrm>
            <a:custGeom>
              <a:avLst/>
              <a:gdLst>
                <a:gd name="T0" fmla="*/ 2 w 202"/>
                <a:gd name="T1" fmla="*/ 0 h 399"/>
                <a:gd name="T2" fmla="*/ 0 w 202"/>
                <a:gd name="T3" fmla="*/ 9 h 399"/>
                <a:gd name="T4" fmla="*/ 0 w 202"/>
                <a:gd name="T5" fmla="*/ 385 h 399"/>
                <a:gd name="T6" fmla="*/ 4 w 202"/>
                <a:gd name="T7" fmla="*/ 399 h 399"/>
                <a:gd name="T8" fmla="*/ 202 w 202"/>
                <a:gd name="T9" fmla="*/ 201 h 399"/>
                <a:gd name="T10" fmla="*/ 2 w 202"/>
                <a:gd name="T11" fmla="*/ 0 h 399"/>
              </a:gdLst>
              <a:ahLst/>
              <a:cxnLst>
                <a:cxn ang="0">
                  <a:pos x="T0" y="T1"/>
                </a:cxn>
                <a:cxn ang="0">
                  <a:pos x="T2" y="T3"/>
                </a:cxn>
                <a:cxn ang="0">
                  <a:pos x="T4" y="T5"/>
                </a:cxn>
                <a:cxn ang="0">
                  <a:pos x="T6" y="T7"/>
                </a:cxn>
                <a:cxn ang="0">
                  <a:pos x="T8" y="T9"/>
                </a:cxn>
                <a:cxn ang="0">
                  <a:pos x="T10" y="T11"/>
                </a:cxn>
              </a:cxnLst>
              <a:rect l="0" t="0" r="r" b="b"/>
              <a:pathLst>
                <a:path w="202" h="399">
                  <a:moveTo>
                    <a:pt x="2" y="0"/>
                  </a:moveTo>
                  <a:cubicBezTo>
                    <a:pt x="1" y="3"/>
                    <a:pt x="0" y="6"/>
                    <a:pt x="0" y="9"/>
                  </a:cubicBezTo>
                  <a:cubicBezTo>
                    <a:pt x="0" y="385"/>
                    <a:pt x="0" y="385"/>
                    <a:pt x="0" y="385"/>
                  </a:cubicBezTo>
                  <a:cubicBezTo>
                    <a:pt x="0" y="390"/>
                    <a:pt x="2" y="395"/>
                    <a:pt x="4" y="399"/>
                  </a:cubicBezTo>
                  <a:cubicBezTo>
                    <a:pt x="202" y="201"/>
                    <a:pt x="202" y="201"/>
                    <a:pt x="202" y="20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7" name="Freeform 48"/>
            <p:cNvSpPr>
              <a:spLocks/>
            </p:cNvSpPr>
            <p:nvPr/>
          </p:nvSpPr>
          <p:spPr bwMode="gray">
            <a:xfrm>
              <a:off x="2174" y="1658"/>
              <a:ext cx="1406" cy="699"/>
            </a:xfrm>
            <a:custGeom>
              <a:avLst/>
              <a:gdLst>
                <a:gd name="T0" fmla="*/ 291 w 595"/>
                <a:gd name="T1" fmla="*/ 293 h 296"/>
                <a:gd name="T2" fmla="*/ 297 w 595"/>
                <a:gd name="T3" fmla="*/ 296 h 296"/>
                <a:gd name="T4" fmla="*/ 303 w 595"/>
                <a:gd name="T5" fmla="*/ 293 h 296"/>
                <a:gd name="T6" fmla="*/ 595 w 595"/>
                <a:gd name="T7" fmla="*/ 3 h 296"/>
                <a:gd name="T8" fmla="*/ 584 w 595"/>
                <a:gd name="T9" fmla="*/ 0 h 296"/>
                <a:gd name="T10" fmla="*/ 12 w 595"/>
                <a:gd name="T11" fmla="*/ 0 h 296"/>
                <a:gd name="T12" fmla="*/ 0 w 595"/>
                <a:gd name="T13" fmla="*/ 3 h 296"/>
                <a:gd name="T14" fmla="*/ 291 w 595"/>
                <a:gd name="T15" fmla="*/ 293 h 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296">
                  <a:moveTo>
                    <a:pt x="291" y="293"/>
                  </a:moveTo>
                  <a:cubicBezTo>
                    <a:pt x="293" y="295"/>
                    <a:pt x="295" y="296"/>
                    <a:pt x="297" y="296"/>
                  </a:cubicBezTo>
                  <a:cubicBezTo>
                    <a:pt x="299" y="296"/>
                    <a:pt x="301" y="295"/>
                    <a:pt x="303" y="293"/>
                  </a:cubicBezTo>
                  <a:cubicBezTo>
                    <a:pt x="595" y="3"/>
                    <a:pt x="595" y="3"/>
                    <a:pt x="595" y="3"/>
                  </a:cubicBezTo>
                  <a:cubicBezTo>
                    <a:pt x="591" y="1"/>
                    <a:pt x="588" y="0"/>
                    <a:pt x="584" y="0"/>
                  </a:cubicBezTo>
                  <a:cubicBezTo>
                    <a:pt x="12" y="0"/>
                    <a:pt x="12" y="0"/>
                    <a:pt x="12" y="0"/>
                  </a:cubicBezTo>
                  <a:cubicBezTo>
                    <a:pt x="8" y="0"/>
                    <a:pt x="4" y="1"/>
                    <a:pt x="0" y="3"/>
                  </a:cubicBezTo>
                  <a:lnTo>
                    <a:pt x="29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grpSp>
    </p:spTree>
    <p:extLst>
      <p:ext uri="{BB962C8B-B14F-4D97-AF65-F5344CB8AC3E}">
        <p14:creationId xmlns:p14="http://schemas.microsoft.com/office/powerpoint/2010/main" val="3381056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57102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179512" y="499844"/>
            <a:ext cx="8639175" cy="646331"/>
          </a:xfrm>
        </p:spPr>
        <p:txBody>
          <a:bodyPr/>
          <a:lstStyle/>
          <a:p>
            <a:pPr eaLnBrk="1" hangingPunct="1"/>
            <a:r>
              <a:rPr lang="en-US" sz="3600" dirty="0" smtClean="0">
                <a:solidFill>
                  <a:schemeClr val="bg1"/>
                </a:solidFill>
              </a:rPr>
              <a:t>Next Steps</a:t>
            </a:r>
            <a:endParaRPr lang="en-GB" sz="3600" dirty="0" smtClean="0">
              <a:solidFill>
                <a:schemeClr val="bg1"/>
              </a:solidFill>
            </a:endParaRP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22</a:t>
            </a:fld>
            <a:endParaRPr lang="en-US" sz="1200" smtClean="0">
              <a:solidFill>
                <a:srgbClr val="000000"/>
              </a:solidFill>
            </a:endParaRPr>
          </a:p>
        </p:txBody>
      </p:sp>
      <p:sp>
        <p:nvSpPr>
          <p:cNvPr id="2" name="Content Placeholder 1"/>
          <p:cNvSpPr>
            <a:spLocks noGrp="1"/>
          </p:cNvSpPr>
          <p:nvPr>
            <p:ph idx="1"/>
          </p:nvPr>
        </p:nvSpPr>
        <p:spPr>
          <a:xfrm>
            <a:off x="315466" y="1484784"/>
            <a:ext cx="8793038" cy="4392488"/>
          </a:xfrm>
        </p:spPr>
        <p:txBody>
          <a:bodyPr/>
          <a:lstStyle/>
          <a:p>
            <a:pPr marL="0" indent="0">
              <a:lnSpc>
                <a:spcPct val="100000"/>
              </a:lnSpc>
              <a:buNone/>
            </a:pPr>
            <a:r>
              <a:rPr lang="en-GB" sz="2000" b="1" dirty="0">
                <a:solidFill>
                  <a:srgbClr val="0070C0"/>
                </a:solidFill>
                <a:ea typeface="Cambria Math" panose="02040503050406030204" pitchFamily="18" charset="0"/>
              </a:rPr>
              <a:t>We will continue to communicate with the industry through in the following channels:</a:t>
            </a:r>
          </a:p>
          <a:p>
            <a:pPr marL="630238" lvl="5" indent="-285750">
              <a:lnSpc>
                <a:spcPct val="100000"/>
              </a:lnSpc>
              <a:buFont typeface="Wingdings" panose="05000000000000000000" pitchFamily="2" charset="2"/>
              <a:buChar char="q"/>
            </a:pPr>
            <a:r>
              <a:rPr lang="en-GB" sz="2000" b="1" dirty="0">
                <a:solidFill>
                  <a:srgbClr val="0070C0"/>
                </a:solidFill>
                <a:ea typeface="Cambria Math" panose="02040503050406030204" pitchFamily="18" charset="0"/>
              </a:rPr>
              <a:t>Gas Ops Forum</a:t>
            </a:r>
          </a:p>
          <a:p>
            <a:pPr marL="630238" lvl="5" indent="-285750">
              <a:lnSpc>
                <a:spcPct val="100000"/>
              </a:lnSpc>
              <a:buFont typeface="Wingdings" panose="05000000000000000000" pitchFamily="2" charset="2"/>
              <a:buChar char="q"/>
            </a:pPr>
            <a:r>
              <a:rPr lang="en-GB" sz="2000" b="1" dirty="0">
                <a:solidFill>
                  <a:srgbClr val="0070C0"/>
                </a:solidFill>
                <a:ea typeface="Cambria Math" panose="02040503050406030204" pitchFamily="18" charset="0"/>
              </a:rPr>
              <a:t>Transmission Workgroup</a:t>
            </a:r>
          </a:p>
          <a:p>
            <a:pPr marL="630238" lvl="5" indent="-285750">
              <a:lnSpc>
                <a:spcPct val="100000"/>
              </a:lnSpc>
              <a:buFont typeface="Wingdings" panose="05000000000000000000" pitchFamily="2" charset="2"/>
              <a:buChar char="q"/>
            </a:pPr>
            <a:r>
              <a:rPr lang="en-GB" sz="2000" b="1" dirty="0">
                <a:solidFill>
                  <a:srgbClr val="0070C0"/>
                </a:solidFill>
                <a:ea typeface="Cambria Math" panose="02040503050406030204" pitchFamily="18" charset="0"/>
              </a:rPr>
              <a:t>EU Gas Regulatory Change  E-Mail Distribution </a:t>
            </a:r>
            <a:r>
              <a:rPr lang="en-GB" sz="2000" b="1" dirty="0" smtClean="0">
                <a:solidFill>
                  <a:srgbClr val="0070C0"/>
                </a:solidFill>
                <a:ea typeface="Cambria Math" panose="02040503050406030204" pitchFamily="18" charset="0"/>
              </a:rPr>
              <a:t>List</a:t>
            </a:r>
            <a:br>
              <a:rPr lang="en-GB" sz="2000" b="1" dirty="0" smtClean="0">
                <a:solidFill>
                  <a:srgbClr val="0070C0"/>
                </a:solidFill>
                <a:ea typeface="Cambria Math" panose="02040503050406030204" pitchFamily="18" charset="0"/>
              </a:rPr>
            </a:br>
            <a:endParaRPr lang="en-GB" sz="2000" b="1" dirty="0" smtClean="0">
              <a:solidFill>
                <a:srgbClr val="0070C0"/>
              </a:solidFill>
              <a:ea typeface="Cambria Math" panose="02040503050406030204" pitchFamily="18" charset="0"/>
            </a:endParaRPr>
          </a:p>
          <a:p>
            <a:pPr>
              <a:buFont typeface="Wingdings" panose="05000000000000000000" pitchFamily="2" charset="2"/>
              <a:buChar char="Ø"/>
            </a:pPr>
            <a:r>
              <a:rPr lang="en-GB" sz="2000" b="1" dirty="0" smtClean="0">
                <a:solidFill>
                  <a:srgbClr val="0070C0"/>
                </a:solidFill>
              </a:rPr>
              <a:t>Gemini </a:t>
            </a:r>
            <a:r>
              <a:rPr lang="en-GB" sz="2000" b="1" dirty="0">
                <a:solidFill>
                  <a:srgbClr val="0070C0"/>
                </a:solidFill>
              </a:rPr>
              <a:t>Screen Pack has been </a:t>
            </a:r>
            <a:r>
              <a:rPr lang="en-GB" sz="2000" b="1" dirty="0" smtClean="0">
                <a:solidFill>
                  <a:srgbClr val="0070C0"/>
                </a:solidFill>
              </a:rPr>
              <a:t>circulated to UK Link </a:t>
            </a:r>
            <a:br>
              <a:rPr lang="en-GB" sz="2000" b="1" dirty="0" smtClean="0">
                <a:solidFill>
                  <a:srgbClr val="0070C0"/>
                </a:solidFill>
              </a:rPr>
            </a:br>
            <a:r>
              <a:rPr lang="en-GB" sz="2000" b="1" dirty="0" smtClean="0">
                <a:solidFill>
                  <a:srgbClr val="0070C0"/>
                </a:solidFill>
              </a:rPr>
              <a:t>Committee and to contacts on the NG distribution list</a:t>
            </a:r>
            <a:endParaRPr lang="en-GB" sz="2000" b="1" dirty="0">
              <a:solidFill>
                <a:srgbClr val="0070C0"/>
              </a:solidFill>
            </a:endParaRPr>
          </a:p>
          <a:p>
            <a:pPr>
              <a:buFont typeface="Wingdings" panose="05000000000000000000" pitchFamily="2" charset="2"/>
              <a:buChar char="Ø"/>
            </a:pPr>
            <a:r>
              <a:rPr lang="en-GB" sz="2000" b="1" dirty="0" smtClean="0">
                <a:solidFill>
                  <a:srgbClr val="0070C0"/>
                </a:solidFill>
              </a:rPr>
              <a:t>User </a:t>
            </a:r>
            <a:r>
              <a:rPr lang="en-GB" sz="2000" b="1" dirty="0">
                <a:solidFill>
                  <a:srgbClr val="0070C0"/>
                </a:solidFill>
              </a:rPr>
              <a:t>Guidance will be developed  </a:t>
            </a:r>
            <a:r>
              <a:rPr lang="en-GB" sz="2000" b="1" dirty="0" smtClean="0">
                <a:solidFill>
                  <a:srgbClr val="0070C0"/>
                </a:solidFill>
              </a:rPr>
              <a:t>and circulated</a:t>
            </a:r>
            <a:br>
              <a:rPr lang="en-GB" sz="2000" b="1" dirty="0" smtClean="0">
                <a:solidFill>
                  <a:srgbClr val="0070C0"/>
                </a:solidFill>
              </a:rPr>
            </a:br>
            <a:r>
              <a:rPr lang="en-GB" sz="2000" b="1" dirty="0" smtClean="0">
                <a:solidFill>
                  <a:srgbClr val="0070C0"/>
                </a:solidFill>
              </a:rPr>
              <a:t>prior to </a:t>
            </a:r>
            <a:r>
              <a:rPr lang="en-GB" sz="2000" b="1" dirty="0">
                <a:solidFill>
                  <a:srgbClr val="0070C0"/>
                </a:solidFill>
              </a:rPr>
              <a:t>go live</a:t>
            </a:r>
          </a:p>
          <a:p>
            <a:pPr>
              <a:buFont typeface="Wingdings" panose="05000000000000000000" pitchFamily="2" charset="2"/>
              <a:buChar char="Ø"/>
            </a:pPr>
            <a:r>
              <a:rPr lang="en-GB" sz="2000" b="1" dirty="0" smtClean="0">
                <a:solidFill>
                  <a:srgbClr val="0070C0"/>
                </a:solidFill>
              </a:rPr>
              <a:t>Reminder </a:t>
            </a:r>
            <a:r>
              <a:rPr lang="en-GB" sz="2000" b="1" dirty="0">
                <a:solidFill>
                  <a:srgbClr val="0070C0"/>
                </a:solidFill>
              </a:rPr>
              <a:t>regarding NIFR Webinar will be circulated </a:t>
            </a:r>
          </a:p>
        </p:txBody>
      </p:sp>
      <p:grpSp>
        <p:nvGrpSpPr>
          <p:cNvPr id="12" name="Group 11"/>
          <p:cNvGrpSpPr/>
          <p:nvPr/>
        </p:nvGrpSpPr>
        <p:grpSpPr>
          <a:xfrm>
            <a:off x="7210374" y="4005064"/>
            <a:ext cx="1719262" cy="2301468"/>
            <a:chOff x="611560" y="2708920"/>
            <a:chExt cx="1719262" cy="2301468"/>
          </a:xfrm>
        </p:grpSpPr>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708920"/>
              <a:ext cx="1414462" cy="199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960" y="2861320"/>
              <a:ext cx="1414462" cy="199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360" y="3013720"/>
              <a:ext cx="1414462" cy="199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TextBox 15"/>
          <p:cNvSpPr txBox="1"/>
          <p:nvPr/>
        </p:nvSpPr>
        <p:spPr>
          <a:xfrm>
            <a:off x="1043608" y="6053226"/>
            <a:ext cx="5256584" cy="400110"/>
          </a:xfrm>
          <a:prstGeom prst="rect">
            <a:avLst/>
          </a:prstGeom>
          <a:noFill/>
        </p:spPr>
        <p:txBody>
          <a:bodyPr wrap="square" rtlCol="0">
            <a:spAutoFit/>
          </a:bodyPr>
          <a:lstStyle/>
          <a:p>
            <a:r>
              <a:rPr lang="en-GB" sz="2000" b="1" dirty="0" smtClean="0"/>
              <a:t>box.gasops.businessc@nationalgrid.com</a:t>
            </a:r>
            <a:endParaRPr lang="en-GB" sz="2000" b="1" dirty="0"/>
          </a:p>
        </p:txBody>
      </p:sp>
      <p:grpSp>
        <p:nvGrpSpPr>
          <p:cNvPr id="17" name="Group 44"/>
          <p:cNvGrpSpPr>
            <a:grpSpLocks noChangeAspect="1"/>
          </p:cNvGrpSpPr>
          <p:nvPr/>
        </p:nvGrpSpPr>
        <p:grpSpPr bwMode="gray">
          <a:xfrm>
            <a:off x="423206" y="6041681"/>
            <a:ext cx="548394" cy="353269"/>
            <a:chOff x="2146" y="1658"/>
            <a:chExt cx="1465" cy="1001"/>
          </a:xfrm>
          <a:solidFill>
            <a:schemeClr val="accent4"/>
          </a:solidFill>
        </p:grpSpPr>
        <p:sp>
          <p:nvSpPr>
            <p:cNvPr id="18" name="Freeform 45"/>
            <p:cNvSpPr>
              <a:spLocks/>
            </p:cNvSpPr>
            <p:nvPr/>
          </p:nvSpPr>
          <p:spPr bwMode="gray">
            <a:xfrm>
              <a:off x="2189" y="2194"/>
              <a:ext cx="1377" cy="465"/>
            </a:xfrm>
            <a:custGeom>
              <a:avLst/>
              <a:gdLst>
                <a:gd name="T0" fmla="*/ 297 w 583"/>
                <a:gd name="T1" fmla="*/ 90 h 197"/>
                <a:gd name="T2" fmla="*/ 291 w 583"/>
                <a:gd name="T3" fmla="*/ 93 h 197"/>
                <a:gd name="T4" fmla="*/ 285 w 583"/>
                <a:gd name="T5" fmla="*/ 90 h 197"/>
                <a:gd name="T6" fmla="*/ 195 w 583"/>
                <a:gd name="T7" fmla="*/ 0 h 197"/>
                <a:gd name="T8" fmla="*/ 0 w 583"/>
                <a:gd name="T9" fmla="*/ 196 h 197"/>
                <a:gd name="T10" fmla="*/ 6 w 583"/>
                <a:gd name="T11" fmla="*/ 197 h 197"/>
                <a:gd name="T12" fmla="*/ 578 w 583"/>
                <a:gd name="T13" fmla="*/ 197 h 197"/>
                <a:gd name="T14" fmla="*/ 583 w 583"/>
                <a:gd name="T15" fmla="*/ 197 h 197"/>
                <a:gd name="T16" fmla="*/ 387 w 583"/>
                <a:gd name="T17" fmla="*/ 0 h 197"/>
                <a:gd name="T18" fmla="*/ 297 w 583"/>
                <a:gd name="T19" fmla="*/ 9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197">
                  <a:moveTo>
                    <a:pt x="297" y="90"/>
                  </a:moveTo>
                  <a:cubicBezTo>
                    <a:pt x="295" y="92"/>
                    <a:pt x="293" y="93"/>
                    <a:pt x="291" y="93"/>
                  </a:cubicBezTo>
                  <a:cubicBezTo>
                    <a:pt x="289" y="93"/>
                    <a:pt x="287" y="92"/>
                    <a:pt x="285" y="90"/>
                  </a:cubicBezTo>
                  <a:cubicBezTo>
                    <a:pt x="195" y="0"/>
                    <a:pt x="195" y="0"/>
                    <a:pt x="195" y="0"/>
                  </a:cubicBezTo>
                  <a:cubicBezTo>
                    <a:pt x="0" y="196"/>
                    <a:pt x="0" y="196"/>
                    <a:pt x="0" y="196"/>
                  </a:cubicBezTo>
                  <a:cubicBezTo>
                    <a:pt x="2" y="197"/>
                    <a:pt x="4" y="197"/>
                    <a:pt x="6" y="197"/>
                  </a:cubicBezTo>
                  <a:cubicBezTo>
                    <a:pt x="578" y="197"/>
                    <a:pt x="578" y="197"/>
                    <a:pt x="578" y="197"/>
                  </a:cubicBezTo>
                  <a:cubicBezTo>
                    <a:pt x="580" y="197"/>
                    <a:pt x="581" y="197"/>
                    <a:pt x="583" y="197"/>
                  </a:cubicBezTo>
                  <a:cubicBezTo>
                    <a:pt x="387" y="0"/>
                    <a:pt x="387" y="0"/>
                    <a:pt x="387" y="0"/>
                  </a:cubicBezTo>
                  <a:lnTo>
                    <a:pt x="297"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9" name="Freeform 46"/>
            <p:cNvSpPr>
              <a:spLocks/>
            </p:cNvSpPr>
            <p:nvPr/>
          </p:nvSpPr>
          <p:spPr bwMode="gray">
            <a:xfrm>
              <a:off x="3129" y="1691"/>
              <a:ext cx="482" cy="947"/>
            </a:xfrm>
            <a:custGeom>
              <a:avLst/>
              <a:gdLst>
                <a:gd name="T0" fmla="*/ 199 w 204"/>
                <a:gd name="T1" fmla="*/ 401 h 401"/>
                <a:gd name="T2" fmla="*/ 204 w 204"/>
                <a:gd name="T3" fmla="*/ 386 h 401"/>
                <a:gd name="T4" fmla="*/ 204 w 204"/>
                <a:gd name="T5" fmla="*/ 10 h 401"/>
                <a:gd name="T6" fmla="*/ 202 w 204"/>
                <a:gd name="T7" fmla="*/ 0 h 401"/>
                <a:gd name="T8" fmla="*/ 0 w 204"/>
                <a:gd name="T9" fmla="*/ 202 h 401"/>
                <a:gd name="T10" fmla="*/ 199 w 204"/>
                <a:gd name="T11" fmla="*/ 401 h 401"/>
              </a:gdLst>
              <a:ahLst/>
              <a:cxnLst>
                <a:cxn ang="0">
                  <a:pos x="T0" y="T1"/>
                </a:cxn>
                <a:cxn ang="0">
                  <a:pos x="T2" y="T3"/>
                </a:cxn>
                <a:cxn ang="0">
                  <a:pos x="T4" y="T5"/>
                </a:cxn>
                <a:cxn ang="0">
                  <a:pos x="T6" y="T7"/>
                </a:cxn>
                <a:cxn ang="0">
                  <a:pos x="T8" y="T9"/>
                </a:cxn>
                <a:cxn ang="0">
                  <a:pos x="T10" y="T11"/>
                </a:cxn>
              </a:cxnLst>
              <a:rect l="0" t="0" r="r" b="b"/>
              <a:pathLst>
                <a:path w="204" h="401">
                  <a:moveTo>
                    <a:pt x="199" y="401"/>
                  </a:moveTo>
                  <a:cubicBezTo>
                    <a:pt x="202" y="397"/>
                    <a:pt x="204" y="392"/>
                    <a:pt x="204" y="386"/>
                  </a:cubicBezTo>
                  <a:cubicBezTo>
                    <a:pt x="204" y="10"/>
                    <a:pt x="204" y="10"/>
                    <a:pt x="204" y="10"/>
                  </a:cubicBezTo>
                  <a:cubicBezTo>
                    <a:pt x="204" y="6"/>
                    <a:pt x="203" y="3"/>
                    <a:pt x="202" y="0"/>
                  </a:cubicBezTo>
                  <a:cubicBezTo>
                    <a:pt x="0" y="202"/>
                    <a:pt x="0" y="202"/>
                    <a:pt x="0" y="202"/>
                  </a:cubicBezTo>
                  <a:lnTo>
                    <a:pt x="199" y="4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20" name="Freeform 47"/>
            <p:cNvSpPr>
              <a:spLocks/>
            </p:cNvSpPr>
            <p:nvPr/>
          </p:nvSpPr>
          <p:spPr bwMode="gray">
            <a:xfrm>
              <a:off x="2146" y="1693"/>
              <a:ext cx="477" cy="942"/>
            </a:xfrm>
            <a:custGeom>
              <a:avLst/>
              <a:gdLst>
                <a:gd name="T0" fmla="*/ 2 w 202"/>
                <a:gd name="T1" fmla="*/ 0 h 399"/>
                <a:gd name="T2" fmla="*/ 0 w 202"/>
                <a:gd name="T3" fmla="*/ 9 h 399"/>
                <a:gd name="T4" fmla="*/ 0 w 202"/>
                <a:gd name="T5" fmla="*/ 385 h 399"/>
                <a:gd name="T6" fmla="*/ 4 w 202"/>
                <a:gd name="T7" fmla="*/ 399 h 399"/>
                <a:gd name="T8" fmla="*/ 202 w 202"/>
                <a:gd name="T9" fmla="*/ 201 h 399"/>
                <a:gd name="T10" fmla="*/ 2 w 202"/>
                <a:gd name="T11" fmla="*/ 0 h 399"/>
              </a:gdLst>
              <a:ahLst/>
              <a:cxnLst>
                <a:cxn ang="0">
                  <a:pos x="T0" y="T1"/>
                </a:cxn>
                <a:cxn ang="0">
                  <a:pos x="T2" y="T3"/>
                </a:cxn>
                <a:cxn ang="0">
                  <a:pos x="T4" y="T5"/>
                </a:cxn>
                <a:cxn ang="0">
                  <a:pos x="T6" y="T7"/>
                </a:cxn>
                <a:cxn ang="0">
                  <a:pos x="T8" y="T9"/>
                </a:cxn>
                <a:cxn ang="0">
                  <a:pos x="T10" y="T11"/>
                </a:cxn>
              </a:cxnLst>
              <a:rect l="0" t="0" r="r" b="b"/>
              <a:pathLst>
                <a:path w="202" h="399">
                  <a:moveTo>
                    <a:pt x="2" y="0"/>
                  </a:moveTo>
                  <a:cubicBezTo>
                    <a:pt x="1" y="3"/>
                    <a:pt x="0" y="6"/>
                    <a:pt x="0" y="9"/>
                  </a:cubicBezTo>
                  <a:cubicBezTo>
                    <a:pt x="0" y="385"/>
                    <a:pt x="0" y="385"/>
                    <a:pt x="0" y="385"/>
                  </a:cubicBezTo>
                  <a:cubicBezTo>
                    <a:pt x="0" y="390"/>
                    <a:pt x="2" y="395"/>
                    <a:pt x="4" y="399"/>
                  </a:cubicBezTo>
                  <a:cubicBezTo>
                    <a:pt x="202" y="201"/>
                    <a:pt x="202" y="201"/>
                    <a:pt x="202" y="20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21" name="Freeform 48"/>
            <p:cNvSpPr>
              <a:spLocks/>
            </p:cNvSpPr>
            <p:nvPr/>
          </p:nvSpPr>
          <p:spPr bwMode="gray">
            <a:xfrm>
              <a:off x="2174" y="1658"/>
              <a:ext cx="1406" cy="699"/>
            </a:xfrm>
            <a:custGeom>
              <a:avLst/>
              <a:gdLst>
                <a:gd name="T0" fmla="*/ 291 w 595"/>
                <a:gd name="T1" fmla="*/ 293 h 296"/>
                <a:gd name="T2" fmla="*/ 297 w 595"/>
                <a:gd name="T3" fmla="*/ 296 h 296"/>
                <a:gd name="T4" fmla="*/ 303 w 595"/>
                <a:gd name="T5" fmla="*/ 293 h 296"/>
                <a:gd name="T6" fmla="*/ 595 w 595"/>
                <a:gd name="T7" fmla="*/ 3 h 296"/>
                <a:gd name="T8" fmla="*/ 584 w 595"/>
                <a:gd name="T9" fmla="*/ 0 h 296"/>
                <a:gd name="T10" fmla="*/ 12 w 595"/>
                <a:gd name="T11" fmla="*/ 0 h 296"/>
                <a:gd name="T12" fmla="*/ 0 w 595"/>
                <a:gd name="T13" fmla="*/ 3 h 296"/>
                <a:gd name="T14" fmla="*/ 291 w 595"/>
                <a:gd name="T15" fmla="*/ 293 h 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296">
                  <a:moveTo>
                    <a:pt x="291" y="293"/>
                  </a:moveTo>
                  <a:cubicBezTo>
                    <a:pt x="293" y="295"/>
                    <a:pt x="295" y="296"/>
                    <a:pt x="297" y="296"/>
                  </a:cubicBezTo>
                  <a:cubicBezTo>
                    <a:pt x="299" y="296"/>
                    <a:pt x="301" y="295"/>
                    <a:pt x="303" y="293"/>
                  </a:cubicBezTo>
                  <a:cubicBezTo>
                    <a:pt x="595" y="3"/>
                    <a:pt x="595" y="3"/>
                    <a:pt x="595" y="3"/>
                  </a:cubicBezTo>
                  <a:cubicBezTo>
                    <a:pt x="591" y="1"/>
                    <a:pt x="588" y="0"/>
                    <a:pt x="584" y="0"/>
                  </a:cubicBezTo>
                  <a:cubicBezTo>
                    <a:pt x="12" y="0"/>
                    <a:pt x="12" y="0"/>
                    <a:pt x="12" y="0"/>
                  </a:cubicBezTo>
                  <a:cubicBezTo>
                    <a:pt x="8" y="0"/>
                    <a:pt x="4" y="1"/>
                    <a:pt x="0" y="3"/>
                  </a:cubicBezTo>
                  <a:lnTo>
                    <a:pt x="29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grpSp>
    </p:spTree>
    <p:extLst>
      <p:ext uri="{BB962C8B-B14F-4D97-AF65-F5344CB8AC3E}">
        <p14:creationId xmlns:p14="http://schemas.microsoft.com/office/powerpoint/2010/main" val="3675207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581025" y="1576388"/>
            <a:ext cx="8043863" cy="460375"/>
          </a:xfrm>
        </p:spPr>
        <p:txBody>
          <a:bodyPr/>
          <a:lstStyle/>
          <a:p>
            <a:pPr eaLnBrk="1" hangingPunct="1"/>
            <a:r>
              <a:rPr lang="en-US" altLang="en-US" sz="2400">
                <a:ea typeface="ＭＳ Ｐゴシック" pitchFamily="34" charset="-128"/>
              </a:rPr>
              <a:t>Future Topics</a:t>
            </a:r>
            <a:endParaRPr lang="en-US" altLang="en-US" sz="2400">
              <a:solidFill>
                <a:srgbClr val="FFC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593725" y="757238"/>
            <a:ext cx="8093075" cy="523875"/>
          </a:xfrm>
        </p:spPr>
        <p:txBody>
          <a:bodyPr/>
          <a:lstStyle/>
          <a:p>
            <a:r>
              <a:rPr lang="en-GB" altLang="en-US">
                <a:ea typeface="ＭＳ Ｐゴシック" pitchFamily="34" charset="-128"/>
              </a:rPr>
              <a:t>Future Topics</a:t>
            </a:r>
          </a:p>
        </p:txBody>
      </p:sp>
      <p:graphicFrame>
        <p:nvGraphicFramePr>
          <p:cNvPr id="5" name="Group 72"/>
          <p:cNvGraphicFramePr>
            <a:graphicFrameLocks noGrp="1"/>
          </p:cNvGraphicFramePr>
          <p:nvPr>
            <p:extLst>
              <p:ext uri="{D42A27DB-BD31-4B8C-83A1-F6EECF244321}">
                <p14:modId xmlns:p14="http://schemas.microsoft.com/office/powerpoint/2010/main" val="1798452954"/>
              </p:ext>
            </p:extLst>
          </p:nvPr>
        </p:nvGraphicFramePr>
        <p:xfrm>
          <a:off x="684213" y="1773238"/>
          <a:ext cx="7991475" cy="3616480"/>
        </p:xfrm>
        <a:graphic>
          <a:graphicData uri="http://schemas.openxmlformats.org/drawingml/2006/table">
            <a:tbl>
              <a:tblPr/>
              <a:tblGrid>
                <a:gridCol w="2954475">
                  <a:extLst>
                    <a:ext uri="{9D8B030D-6E8A-4147-A177-3AD203B41FA5}">
                      <a16:colId xmlns:a16="http://schemas.microsoft.com/office/drawing/2014/main" xmlns="" val="20000"/>
                    </a:ext>
                  </a:extLst>
                </a:gridCol>
                <a:gridCol w="5037000">
                  <a:extLst>
                    <a:ext uri="{9D8B030D-6E8A-4147-A177-3AD203B41FA5}">
                      <a16:colId xmlns:a16="http://schemas.microsoft.com/office/drawing/2014/main" xmlns="" val="20001"/>
                    </a:ext>
                  </a:extLst>
                </a:gridCol>
              </a:tblGrid>
              <a:tr h="5681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FFFF"/>
                          </a:solidFill>
                          <a:effectLst/>
                          <a:latin typeface="Arial" pitchFamily="34" charset="0"/>
                          <a:ea typeface="ＭＳ Ｐゴシック" pitchFamily="34" charset="-128"/>
                        </a:rPr>
                        <a:t>Topic Area</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FFFF"/>
                          </a:solidFill>
                          <a:effectLst/>
                          <a:latin typeface="Arial" pitchFamily="34" charset="0"/>
                          <a:ea typeface="ＭＳ Ｐゴシック" pitchFamily="34" charset="-128"/>
                        </a:rPr>
                        <a:t>Provisional Date</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884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34" charset="-128"/>
                        </a:rPr>
                        <a:t>Tariffs Code</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r>
                        <a:rPr lang="en-GB" sz="1800" dirty="0"/>
                        <a:t>Monthly updates</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1"/>
                  </a:ext>
                </a:extLst>
              </a:tr>
              <a:tr h="884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34" charset="-128"/>
                        </a:rPr>
                        <a:t>Transparency requirements</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r>
                        <a:rPr lang="en-GB" sz="1800" dirty="0"/>
                        <a:t>Monthly updates</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3"/>
                  </a:ext>
                </a:extLst>
              </a:tr>
              <a:tr h="6399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Arial" pitchFamily="34" charset="0"/>
                          <a:ea typeface="ＭＳ Ｐゴシック" pitchFamily="34" charset="-128"/>
                          <a:cs typeface="+mn-cs"/>
                        </a:rPr>
                        <a:t>CAM Amendment</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dirty="0"/>
                        <a:t>Monthly updates</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2"/>
                  </a:ext>
                </a:extLst>
              </a:tr>
              <a:tr h="6399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Arial" pitchFamily="34" charset="0"/>
                          <a:ea typeface="ＭＳ Ｐゴシック" pitchFamily="34" charset="-128"/>
                          <a:cs typeface="+mn-cs"/>
                        </a:rPr>
                        <a:t>Incremental</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dirty="0"/>
                        <a:t>Monthly updates</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593725" y="1337796"/>
            <a:ext cx="8043863" cy="523220"/>
          </a:xfrm>
        </p:spPr>
        <p:txBody>
          <a:bodyPr/>
          <a:lstStyle/>
          <a:p>
            <a:r>
              <a:rPr lang="en-GB" dirty="0" smtClean="0"/>
              <a:t>Modification 0616S - Capacity Conversion </a:t>
            </a:r>
            <a:endParaRPr lang="en-GB" dirty="0"/>
          </a:p>
        </p:txBody>
      </p:sp>
      <p:sp>
        <p:nvSpPr>
          <p:cNvPr id="4" name="Slide Number Placeholder 3"/>
          <p:cNvSpPr>
            <a:spLocks noGrp="1"/>
          </p:cNvSpPr>
          <p:nvPr>
            <p:ph type="sldNum" sz="quarter" idx="4294967295"/>
          </p:nvPr>
        </p:nvSpPr>
        <p:spPr>
          <a:xfrm>
            <a:off x="7010400" y="6381750"/>
            <a:ext cx="2133600" cy="361950"/>
          </a:xfrm>
        </p:spPr>
        <p:txBody>
          <a:bodyPr/>
          <a:lstStyle/>
          <a:p>
            <a:pPr>
              <a:defRPr/>
            </a:pPr>
            <a:fld id="{3A2FA24A-FA2D-493F-B40C-DED2DF432EBC}" type="slidenum">
              <a:rPr lang="en-US" altLang="en-US" smtClean="0"/>
              <a:pPr>
                <a:defRPr/>
              </a:pPr>
              <a:t>25</a:t>
            </a:fld>
            <a:endParaRPr lang="en-US" altLang="en-US" dirty="0"/>
          </a:p>
        </p:txBody>
      </p:sp>
    </p:spTree>
    <p:extLst>
      <p:ext uri="{BB962C8B-B14F-4D97-AF65-F5344CB8AC3E}">
        <p14:creationId xmlns:p14="http://schemas.microsoft.com/office/powerpoint/2010/main" val="652004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327006"/>
            <a:ext cx="8219256" cy="954107"/>
          </a:xfrm>
        </p:spPr>
        <p:txBody>
          <a:bodyPr/>
          <a:lstStyle/>
          <a:p>
            <a:r>
              <a:rPr lang="en-GB" dirty="0" smtClean="0"/>
              <a:t>ENTSOG CC model - Recent Timeline of Events</a:t>
            </a:r>
            <a:endParaRPr lang="en-GB" dirty="0"/>
          </a:p>
        </p:txBody>
      </p:sp>
      <p:sp>
        <p:nvSpPr>
          <p:cNvPr id="3" name="Content Placeholder 2"/>
          <p:cNvSpPr>
            <a:spLocks noGrp="1"/>
          </p:cNvSpPr>
          <p:nvPr>
            <p:ph idx="1"/>
          </p:nvPr>
        </p:nvSpPr>
        <p:spPr/>
        <p:txBody>
          <a:bodyPr/>
          <a:lstStyle/>
          <a:p>
            <a:r>
              <a:rPr lang="en-GB" dirty="0" smtClean="0">
                <a:solidFill>
                  <a:schemeClr val="bg1">
                    <a:lumMod val="50000"/>
                  </a:schemeClr>
                </a:solidFill>
              </a:rPr>
              <a:t>Industry consultation – 14</a:t>
            </a:r>
            <a:r>
              <a:rPr lang="en-GB" baseline="30000" dirty="0" smtClean="0">
                <a:solidFill>
                  <a:schemeClr val="bg1">
                    <a:lumMod val="50000"/>
                  </a:schemeClr>
                </a:solidFill>
              </a:rPr>
              <a:t>th</a:t>
            </a:r>
            <a:r>
              <a:rPr lang="en-GB" dirty="0" smtClean="0">
                <a:solidFill>
                  <a:schemeClr val="bg1">
                    <a:lumMod val="50000"/>
                  </a:schemeClr>
                </a:solidFill>
              </a:rPr>
              <a:t> April – 5</a:t>
            </a:r>
            <a:r>
              <a:rPr lang="en-GB" baseline="30000" dirty="0" smtClean="0">
                <a:solidFill>
                  <a:schemeClr val="bg1">
                    <a:lumMod val="50000"/>
                  </a:schemeClr>
                </a:solidFill>
              </a:rPr>
              <a:t>th</a:t>
            </a:r>
            <a:r>
              <a:rPr lang="en-GB" dirty="0" smtClean="0">
                <a:solidFill>
                  <a:schemeClr val="bg1">
                    <a:lumMod val="50000"/>
                  </a:schemeClr>
                </a:solidFill>
              </a:rPr>
              <a:t> May</a:t>
            </a:r>
          </a:p>
          <a:p>
            <a:r>
              <a:rPr lang="en-GB" dirty="0" smtClean="0">
                <a:solidFill>
                  <a:schemeClr val="bg1">
                    <a:lumMod val="50000"/>
                  </a:schemeClr>
                </a:solidFill>
              </a:rPr>
              <a:t>Amended model submitted to ACER – 18</a:t>
            </a:r>
            <a:r>
              <a:rPr lang="en-GB" baseline="30000" dirty="0" smtClean="0">
                <a:solidFill>
                  <a:schemeClr val="bg1">
                    <a:lumMod val="50000"/>
                  </a:schemeClr>
                </a:solidFill>
              </a:rPr>
              <a:t>th</a:t>
            </a:r>
            <a:r>
              <a:rPr lang="en-GB" dirty="0" smtClean="0">
                <a:solidFill>
                  <a:schemeClr val="bg1">
                    <a:lumMod val="50000"/>
                  </a:schemeClr>
                </a:solidFill>
              </a:rPr>
              <a:t> May</a:t>
            </a:r>
          </a:p>
          <a:p>
            <a:r>
              <a:rPr lang="en-GB" dirty="0" smtClean="0"/>
              <a:t>Preliminary ACER comments received – 8</a:t>
            </a:r>
            <a:r>
              <a:rPr lang="en-GB" baseline="30000" dirty="0" smtClean="0"/>
              <a:t>th</a:t>
            </a:r>
            <a:r>
              <a:rPr lang="en-GB" dirty="0" smtClean="0"/>
              <a:t> June</a:t>
            </a:r>
          </a:p>
          <a:p>
            <a:r>
              <a:rPr lang="en-GB" dirty="0" smtClean="0"/>
              <a:t>ENTSOG-ACER joint t-con – 20</a:t>
            </a:r>
            <a:r>
              <a:rPr lang="en-GB" baseline="30000" dirty="0" smtClean="0"/>
              <a:t>th</a:t>
            </a:r>
            <a:r>
              <a:rPr lang="en-GB" dirty="0" smtClean="0"/>
              <a:t> June</a:t>
            </a:r>
          </a:p>
          <a:p>
            <a:r>
              <a:rPr lang="en-GB" dirty="0" smtClean="0"/>
              <a:t>Final version of model proposed – 27</a:t>
            </a:r>
            <a:r>
              <a:rPr lang="en-GB" baseline="30000" dirty="0" smtClean="0"/>
              <a:t>th</a:t>
            </a:r>
            <a:r>
              <a:rPr lang="en-GB" dirty="0" smtClean="0"/>
              <a:t> June</a:t>
            </a:r>
          </a:p>
          <a:p>
            <a:r>
              <a:rPr lang="en-GB" dirty="0" smtClean="0"/>
              <a:t>Board approves final version – 5</a:t>
            </a:r>
            <a:r>
              <a:rPr lang="en-GB" baseline="30000" dirty="0" smtClean="0"/>
              <a:t>th</a:t>
            </a:r>
            <a:r>
              <a:rPr lang="en-GB" dirty="0" smtClean="0"/>
              <a:t> July</a:t>
            </a:r>
            <a:endParaRPr lang="en-GB" dirty="0"/>
          </a:p>
        </p:txBody>
      </p:sp>
      <p:sp>
        <p:nvSpPr>
          <p:cNvPr id="4" name="Slide Number Placeholder 3"/>
          <p:cNvSpPr>
            <a:spLocks noGrp="1"/>
          </p:cNvSpPr>
          <p:nvPr>
            <p:ph type="sldNum" sz="quarter" idx="12"/>
          </p:nvPr>
        </p:nvSpPr>
        <p:spPr/>
        <p:txBody>
          <a:bodyPr/>
          <a:lstStyle/>
          <a:p>
            <a:pPr>
              <a:defRPr/>
            </a:pPr>
            <a:fld id="{3A2FA24A-FA2D-493F-B40C-DED2DF432EBC}" type="slidenum">
              <a:rPr lang="en-US" altLang="en-US" smtClean="0"/>
              <a:pPr>
                <a:defRPr/>
              </a:pPr>
              <a:t>26</a:t>
            </a:fld>
            <a:endParaRPr lang="en-US" altLang="en-US"/>
          </a:p>
        </p:txBody>
      </p:sp>
    </p:spTree>
    <p:extLst>
      <p:ext uri="{BB962C8B-B14F-4D97-AF65-F5344CB8AC3E}">
        <p14:creationId xmlns:p14="http://schemas.microsoft.com/office/powerpoint/2010/main" val="2179975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327006"/>
            <a:ext cx="8093075" cy="954107"/>
          </a:xfrm>
        </p:spPr>
        <p:txBody>
          <a:bodyPr/>
          <a:lstStyle/>
          <a:p>
            <a:r>
              <a:rPr lang="en-GB" dirty="0" smtClean="0"/>
              <a:t>Proposed changes to</a:t>
            </a:r>
            <a:br>
              <a:rPr lang="en-GB" dirty="0" smtClean="0"/>
            </a:br>
            <a:r>
              <a:rPr lang="en-GB" dirty="0" smtClean="0"/>
              <a:t>ENTSOG model after ACER feedback</a:t>
            </a:r>
            <a:endParaRPr lang="en-GB" dirty="0"/>
          </a:p>
        </p:txBody>
      </p:sp>
      <p:sp>
        <p:nvSpPr>
          <p:cNvPr id="4" name="Slide Number Placeholder 3"/>
          <p:cNvSpPr>
            <a:spLocks noGrp="1"/>
          </p:cNvSpPr>
          <p:nvPr>
            <p:ph type="sldNum" sz="quarter" idx="12"/>
          </p:nvPr>
        </p:nvSpPr>
        <p:spPr/>
        <p:txBody>
          <a:bodyPr/>
          <a:lstStyle/>
          <a:p>
            <a:pPr>
              <a:defRPr/>
            </a:pPr>
            <a:fld id="{3A2FA24A-FA2D-493F-B40C-DED2DF432EBC}" type="slidenum">
              <a:rPr lang="en-US" altLang="en-US" smtClean="0"/>
              <a:pPr>
                <a:defRPr/>
              </a:pPr>
              <a:t>27</a:t>
            </a:fld>
            <a:endParaRPr lang="en-US" altLang="en-US"/>
          </a:p>
        </p:txBody>
      </p:sp>
      <p:sp>
        <p:nvSpPr>
          <p:cNvPr id="3" name="Content Placeholder 2"/>
          <p:cNvSpPr>
            <a:spLocks noGrp="1"/>
          </p:cNvSpPr>
          <p:nvPr>
            <p:ph idx="1"/>
          </p:nvPr>
        </p:nvSpPr>
        <p:spPr>
          <a:xfrm>
            <a:off x="593725" y="1485900"/>
            <a:ext cx="8089900" cy="1295028"/>
          </a:xfrm>
        </p:spPr>
        <p:txBody>
          <a:bodyPr/>
          <a:lstStyle/>
          <a:p>
            <a:r>
              <a:rPr lang="en-GB" dirty="0" smtClean="0"/>
              <a:t>No fundamental changes.</a:t>
            </a:r>
          </a:p>
          <a:p>
            <a:r>
              <a:rPr lang="en-GB" dirty="0" smtClean="0"/>
              <a:t>Further clarifications and examples added in.</a:t>
            </a:r>
            <a:endParaRPr lang="en-GB" dirty="0"/>
          </a:p>
        </p:txBody>
      </p:sp>
      <p:sp>
        <p:nvSpPr>
          <p:cNvPr id="5" name="Content Placeholder 2"/>
          <p:cNvSpPr txBox="1">
            <a:spLocks/>
          </p:cNvSpPr>
          <p:nvPr/>
        </p:nvSpPr>
        <p:spPr bwMode="auto">
          <a:xfrm>
            <a:off x="899592" y="5373216"/>
            <a:ext cx="5872556" cy="64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marL="0" indent="0">
              <a:buFont typeface="Wingdings 2" pitchFamily="18" charset="2"/>
              <a:buNone/>
            </a:pPr>
            <a:r>
              <a:rPr lang="en-GB" b="0" i="1" kern="0" dirty="0" smtClean="0">
                <a:solidFill>
                  <a:srgbClr val="000000"/>
                </a:solidFill>
              </a:rPr>
              <a:t>Note: More slides to follow before WG</a:t>
            </a:r>
            <a:endParaRPr lang="en-GB" b="0" i="1" kern="0" dirty="0">
              <a:solidFill>
                <a:srgbClr val="000000"/>
              </a:solidFill>
            </a:endParaRPr>
          </a:p>
        </p:txBody>
      </p:sp>
    </p:spTree>
    <p:extLst>
      <p:ext uri="{BB962C8B-B14F-4D97-AF65-F5344CB8AC3E}">
        <p14:creationId xmlns:p14="http://schemas.microsoft.com/office/powerpoint/2010/main" val="587940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327006"/>
            <a:ext cx="8093075" cy="954107"/>
          </a:xfrm>
        </p:spPr>
        <p:txBody>
          <a:bodyPr/>
          <a:lstStyle/>
          <a:p>
            <a:r>
              <a:rPr lang="en-GB" dirty="0" smtClean="0"/>
              <a:t>Next Steps </a:t>
            </a:r>
            <a:r>
              <a:rPr lang="en-GB" i="1" dirty="0" smtClean="0">
                <a:solidFill>
                  <a:schemeClr val="tx1"/>
                </a:solidFill>
              </a:rPr>
              <a:t>(slide from June WG as placeholder – more slides to follow)</a:t>
            </a:r>
            <a:endParaRPr lang="en-GB" i="1"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0305397"/>
              </p:ext>
            </p:extLst>
          </p:nvPr>
        </p:nvGraphicFramePr>
        <p:xfrm>
          <a:off x="827584" y="2132856"/>
          <a:ext cx="7362650" cy="2026920"/>
        </p:xfrm>
        <a:graphic>
          <a:graphicData uri="http://schemas.openxmlformats.org/drawingml/2006/table">
            <a:tbl>
              <a:tblPr firstRow="1" bandRow="1">
                <a:tableStyleId>{5C22544A-7EE6-4342-B048-85BDC9FD1C3A}</a:tableStyleId>
              </a:tblPr>
              <a:tblGrid>
                <a:gridCol w="936104"/>
                <a:gridCol w="2140030"/>
                <a:gridCol w="2588546"/>
                <a:gridCol w="1697970"/>
              </a:tblGrid>
              <a:tr h="370840">
                <a:tc>
                  <a:txBody>
                    <a:bodyPr/>
                    <a:lstStyle/>
                    <a:p>
                      <a:r>
                        <a:rPr lang="en-GB" dirty="0" smtClean="0"/>
                        <a:t>Option</a:t>
                      </a:r>
                      <a:endParaRPr lang="en-GB" dirty="0"/>
                    </a:p>
                  </a:txBody>
                  <a:tcPr/>
                </a:tc>
                <a:tc>
                  <a:txBody>
                    <a:bodyPr/>
                    <a:lstStyle/>
                    <a:p>
                      <a:r>
                        <a:rPr lang="en-GB" dirty="0" smtClean="0"/>
                        <a:t>Legacy or</a:t>
                      </a:r>
                      <a:r>
                        <a:rPr lang="en-GB" baseline="0" dirty="0" smtClean="0"/>
                        <a:t> Unbundled</a:t>
                      </a:r>
                      <a:endParaRPr lang="en-GB" dirty="0"/>
                    </a:p>
                  </a:txBody>
                  <a:tcPr/>
                </a:tc>
                <a:tc>
                  <a:txBody>
                    <a:bodyPr/>
                    <a:lstStyle/>
                    <a:p>
                      <a:r>
                        <a:rPr lang="en-GB" dirty="0" smtClean="0"/>
                        <a:t>Validate</a:t>
                      </a:r>
                      <a:r>
                        <a:rPr lang="en-GB" baseline="0" dirty="0" smtClean="0"/>
                        <a:t> against Registered Capacity or net Entitlements</a:t>
                      </a:r>
                      <a:endParaRPr lang="en-GB" dirty="0"/>
                    </a:p>
                  </a:txBody>
                  <a:tcPr/>
                </a:tc>
                <a:tc>
                  <a:txBody>
                    <a:bodyPr/>
                    <a:lstStyle/>
                    <a:p>
                      <a:r>
                        <a:rPr lang="en-GB" dirty="0" smtClean="0"/>
                        <a:t>Allow</a:t>
                      </a:r>
                      <a:r>
                        <a:rPr lang="en-GB" baseline="0" dirty="0" smtClean="0"/>
                        <a:t> conversion of traded in cap.</a:t>
                      </a:r>
                      <a:endParaRPr lang="en-GB" dirty="0"/>
                    </a:p>
                  </a:txBody>
                  <a:tcPr/>
                </a:tc>
              </a:tr>
              <a:tr h="370840">
                <a:tc>
                  <a:txBody>
                    <a:bodyPr/>
                    <a:lstStyle/>
                    <a:p>
                      <a:r>
                        <a:rPr lang="en-GB" dirty="0" smtClean="0"/>
                        <a:t>1</a:t>
                      </a:r>
                      <a:endParaRPr lang="en-GB" dirty="0"/>
                    </a:p>
                  </a:txBody>
                  <a:tcPr/>
                </a:tc>
                <a:tc>
                  <a:txBody>
                    <a:bodyPr/>
                    <a:lstStyle/>
                    <a:p>
                      <a:r>
                        <a:rPr lang="en-GB" dirty="0" smtClean="0"/>
                        <a:t>Legacy Only</a:t>
                      </a:r>
                      <a:endParaRPr lang="en-GB" dirty="0"/>
                    </a:p>
                  </a:txBody>
                  <a:tcPr/>
                </a:tc>
                <a:tc>
                  <a:txBody>
                    <a:bodyPr/>
                    <a:lstStyle/>
                    <a:p>
                      <a:r>
                        <a:rPr lang="en-GB" dirty="0" smtClean="0"/>
                        <a:t>Registered</a:t>
                      </a:r>
                      <a:endParaRPr lang="en-GB" dirty="0"/>
                    </a:p>
                  </a:txBody>
                  <a:tcPr/>
                </a:tc>
                <a:tc>
                  <a:txBody>
                    <a:bodyPr/>
                    <a:lstStyle/>
                    <a:p>
                      <a:r>
                        <a:rPr lang="en-GB" baseline="0" dirty="0" smtClean="0"/>
                        <a:t>No</a:t>
                      </a:r>
                      <a:endParaRPr lang="en-GB" dirty="0"/>
                    </a:p>
                  </a:txBody>
                  <a:tcPr/>
                </a:tc>
              </a:tr>
              <a:tr h="370840">
                <a:tc>
                  <a:txBody>
                    <a:bodyPr/>
                    <a:lstStyle/>
                    <a:p>
                      <a:r>
                        <a:rPr lang="en-GB" dirty="0" smtClean="0"/>
                        <a:t>2</a:t>
                      </a:r>
                      <a:endParaRPr lang="en-GB" dirty="0"/>
                    </a:p>
                  </a:txBody>
                  <a:tcPr/>
                </a:tc>
                <a:tc>
                  <a:txBody>
                    <a:bodyPr/>
                    <a:lstStyle/>
                    <a:p>
                      <a:r>
                        <a:rPr lang="en-GB" dirty="0" smtClean="0"/>
                        <a:t>Any Unbundled</a:t>
                      </a:r>
                      <a:endParaRPr lang="en-GB" dirty="0"/>
                    </a:p>
                  </a:txBody>
                  <a:tcPr/>
                </a:tc>
                <a:tc>
                  <a:txBody>
                    <a:bodyPr/>
                    <a:lstStyle/>
                    <a:p>
                      <a:r>
                        <a:rPr lang="en-GB" dirty="0" smtClean="0"/>
                        <a:t>Registered</a:t>
                      </a:r>
                      <a:endParaRPr lang="en-GB" dirty="0"/>
                    </a:p>
                  </a:txBody>
                  <a:tcPr/>
                </a:tc>
                <a:tc>
                  <a:txBody>
                    <a:bodyPr/>
                    <a:lstStyle/>
                    <a:p>
                      <a:r>
                        <a:rPr lang="en-GB" dirty="0" smtClean="0"/>
                        <a:t>No</a:t>
                      </a:r>
                      <a:endParaRPr lang="en-GB" dirty="0"/>
                    </a:p>
                  </a:txBody>
                  <a:tcPr/>
                </a:tc>
              </a:tr>
              <a:tr h="370840">
                <a:tc>
                  <a:txBody>
                    <a:bodyPr/>
                    <a:lstStyle/>
                    <a:p>
                      <a:r>
                        <a:rPr lang="en-GB" dirty="0" smtClean="0"/>
                        <a:t>3</a:t>
                      </a:r>
                      <a:endParaRPr lang="en-GB" dirty="0"/>
                    </a:p>
                  </a:txBody>
                  <a:tcPr/>
                </a:tc>
                <a:tc>
                  <a:txBody>
                    <a:bodyPr/>
                    <a:lstStyle/>
                    <a:p>
                      <a:r>
                        <a:rPr lang="en-GB" dirty="0" smtClean="0"/>
                        <a:t>Any Un</a:t>
                      </a:r>
                      <a:r>
                        <a:rPr lang="en-GB" baseline="0" dirty="0" smtClean="0"/>
                        <a:t>bundled</a:t>
                      </a:r>
                      <a:endParaRPr lang="en-GB" dirty="0"/>
                    </a:p>
                  </a:txBody>
                  <a:tcPr/>
                </a:tc>
                <a:tc>
                  <a:txBody>
                    <a:bodyPr/>
                    <a:lstStyle/>
                    <a:p>
                      <a:r>
                        <a:rPr lang="en-GB" dirty="0" smtClean="0"/>
                        <a:t>Entitlements</a:t>
                      </a:r>
                      <a:endParaRPr lang="en-GB" dirty="0"/>
                    </a:p>
                  </a:txBody>
                  <a:tcPr/>
                </a:tc>
                <a:tc>
                  <a:txBody>
                    <a:bodyPr/>
                    <a:lstStyle/>
                    <a:p>
                      <a:r>
                        <a:rPr lang="en-GB" dirty="0" smtClean="0"/>
                        <a:t>Yes</a:t>
                      </a:r>
                      <a:endParaRPr lang="en-GB" dirty="0"/>
                    </a:p>
                  </a:txBody>
                  <a:tcPr/>
                </a:tc>
              </a:tr>
            </a:tbl>
          </a:graphicData>
        </a:graphic>
      </p:graphicFrame>
      <p:sp>
        <p:nvSpPr>
          <p:cNvPr id="4" name="Slide Number Placeholder 3"/>
          <p:cNvSpPr>
            <a:spLocks noGrp="1"/>
          </p:cNvSpPr>
          <p:nvPr>
            <p:ph type="sldNum" sz="quarter" idx="12"/>
          </p:nvPr>
        </p:nvSpPr>
        <p:spPr/>
        <p:txBody>
          <a:bodyPr/>
          <a:lstStyle/>
          <a:p>
            <a:pPr>
              <a:defRPr/>
            </a:pPr>
            <a:fld id="{3A2FA24A-FA2D-493F-B40C-DED2DF432EBC}" type="slidenum">
              <a:rPr lang="en-US" altLang="en-US" smtClean="0"/>
              <a:pPr>
                <a:defRPr/>
              </a:pPr>
              <a:t>28</a:t>
            </a:fld>
            <a:endParaRPr lang="en-US" altLang="en-US"/>
          </a:p>
        </p:txBody>
      </p:sp>
      <p:sp>
        <p:nvSpPr>
          <p:cNvPr id="6" name="Content Placeholder 2"/>
          <p:cNvSpPr txBox="1">
            <a:spLocks/>
          </p:cNvSpPr>
          <p:nvPr/>
        </p:nvSpPr>
        <p:spPr bwMode="auto">
          <a:xfrm>
            <a:off x="593725" y="1485900"/>
            <a:ext cx="8089900" cy="9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r>
              <a:rPr lang="en-GB" sz="2000" b="0" dirty="0" smtClean="0">
                <a:solidFill>
                  <a:srgbClr val="000000"/>
                </a:solidFill>
              </a:rPr>
              <a:t>3 feasible options regarding rules for legacy capacity and trading</a:t>
            </a:r>
            <a:endParaRPr lang="en-GB" sz="2000" b="0" dirty="0">
              <a:solidFill>
                <a:srgbClr val="000000"/>
              </a:solidFill>
            </a:endParaRPr>
          </a:p>
        </p:txBody>
      </p:sp>
      <p:sp>
        <p:nvSpPr>
          <p:cNvPr id="7" name="Content Placeholder 2"/>
          <p:cNvSpPr txBox="1">
            <a:spLocks/>
          </p:cNvSpPr>
          <p:nvPr/>
        </p:nvSpPr>
        <p:spPr bwMode="auto">
          <a:xfrm>
            <a:off x="593725" y="4437112"/>
            <a:ext cx="8089900" cy="9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r>
              <a:rPr lang="en-GB" sz="2000" b="0" dirty="0" smtClean="0">
                <a:solidFill>
                  <a:srgbClr val="000000"/>
                </a:solidFill>
              </a:rPr>
              <a:t>Industry feedback sought on options</a:t>
            </a:r>
          </a:p>
          <a:p>
            <a:r>
              <a:rPr lang="en-GB" sz="2000" b="0" dirty="0" smtClean="0">
                <a:solidFill>
                  <a:srgbClr val="000000"/>
                </a:solidFill>
              </a:rPr>
              <a:t>Additionally NG will be engaging with Xoserve regarding the whole process, including above options</a:t>
            </a:r>
          </a:p>
          <a:p>
            <a:r>
              <a:rPr lang="en-GB" sz="2000" b="0" dirty="0" smtClean="0">
                <a:solidFill>
                  <a:srgbClr val="000000"/>
                </a:solidFill>
              </a:rPr>
              <a:t>Considering information received in above 2 points, NG will bring a firm proposal to next WG</a:t>
            </a:r>
            <a:endParaRPr lang="en-GB" sz="2000" b="0" dirty="0">
              <a:solidFill>
                <a:srgbClr val="000000"/>
              </a:solidFill>
            </a:endParaRPr>
          </a:p>
        </p:txBody>
      </p:sp>
    </p:spTree>
    <p:extLst>
      <p:ext uri="{BB962C8B-B14F-4D97-AF65-F5344CB8AC3E}">
        <p14:creationId xmlns:p14="http://schemas.microsoft.com/office/powerpoint/2010/main" val="1604211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581025" y="1576388"/>
            <a:ext cx="8043863" cy="460375"/>
          </a:xfrm>
        </p:spPr>
        <p:txBody>
          <a:bodyPr/>
          <a:lstStyle/>
          <a:p>
            <a:pPr eaLnBrk="1" hangingPunct="1"/>
            <a:r>
              <a:rPr lang="en-US" altLang="en-US" sz="2400" dirty="0" err="1" smtClean="0">
                <a:ea typeface="ＭＳ Ｐゴシック" pitchFamily="34" charset="-128"/>
              </a:rPr>
              <a:t>AOB</a:t>
            </a:r>
            <a:endParaRPr lang="en-US" altLang="en-US" sz="2400" dirty="0">
              <a:solidFill>
                <a:srgbClr val="FFC000"/>
              </a:solidFill>
              <a:ea typeface="ＭＳ Ｐゴシック" pitchFamily="34" charset="-128"/>
            </a:endParaRPr>
          </a:p>
        </p:txBody>
      </p:sp>
    </p:spTree>
    <p:extLst>
      <p:ext uri="{BB962C8B-B14F-4D97-AF65-F5344CB8AC3E}">
        <p14:creationId xmlns:p14="http://schemas.microsoft.com/office/powerpoint/2010/main" val="2028278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3</a:t>
            </a:fld>
            <a:endParaRPr lang="en-US" altLang="en-US"/>
          </a:p>
        </p:txBody>
      </p:sp>
      <p:sp>
        <p:nvSpPr>
          <p:cNvPr id="65538" name="Rectangle 2"/>
          <p:cNvSpPr>
            <a:spLocks noGrp="1" noChangeArrowheads="1"/>
          </p:cNvSpPr>
          <p:nvPr>
            <p:ph type="title"/>
          </p:nvPr>
        </p:nvSpPr>
        <p:spPr>
          <a:xfrm>
            <a:off x="593725" y="757893"/>
            <a:ext cx="8093075" cy="523220"/>
          </a:xfrm>
        </p:spPr>
        <p:txBody>
          <a:bodyPr/>
          <a:lstStyle/>
          <a:p>
            <a:r>
              <a:rPr lang="en-US" altLang="en-US" dirty="0" smtClean="0"/>
              <a:t>Treatment of Capacity at Combined ASEPs</a:t>
            </a:r>
            <a:endParaRPr lang="en-US" altLang="en-US" dirty="0"/>
          </a:p>
        </p:txBody>
      </p:sp>
      <p:sp>
        <p:nvSpPr>
          <p:cNvPr id="65539" name="Rectangle 3"/>
          <p:cNvSpPr>
            <a:spLocks noGrp="1" noChangeArrowheads="1"/>
          </p:cNvSpPr>
          <p:nvPr>
            <p:ph type="body" idx="1"/>
          </p:nvPr>
        </p:nvSpPr>
        <p:spPr/>
        <p:txBody>
          <a:bodyPr/>
          <a:lstStyle/>
          <a:p>
            <a:r>
              <a:rPr lang="en-GB" sz="2800" b="1" dirty="0" smtClean="0">
                <a:solidFill>
                  <a:schemeClr val="tx1"/>
                </a:solidFill>
              </a:rPr>
              <a:t>Proposed Timetable</a:t>
            </a:r>
          </a:p>
          <a:p>
            <a:pPr lvl="1"/>
            <a:r>
              <a:rPr lang="en-GB" sz="2000" dirty="0" smtClean="0">
                <a:solidFill>
                  <a:schemeClr val="tx1"/>
                </a:solidFill>
              </a:rPr>
              <a:t>Pre-Mod discussion </a:t>
            </a:r>
            <a:r>
              <a:rPr lang="en-GB" sz="2000" b="1" dirty="0" smtClean="0">
                <a:solidFill>
                  <a:srgbClr val="FF0000"/>
                </a:solidFill>
              </a:rPr>
              <a:t>6 July 2017</a:t>
            </a:r>
          </a:p>
          <a:p>
            <a:pPr lvl="1"/>
            <a:r>
              <a:rPr lang="en-GB" sz="2000" dirty="0">
                <a:solidFill>
                  <a:schemeClr val="tx1"/>
                </a:solidFill>
              </a:rPr>
              <a:t>S</a:t>
            </a:r>
            <a:r>
              <a:rPr lang="en-GB" sz="2000" dirty="0" smtClean="0">
                <a:solidFill>
                  <a:schemeClr val="tx1"/>
                </a:solidFill>
              </a:rPr>
              <a:t>ent to Panel </a:t>
            </a:r>
            <a:r>
              <a:rPr lang="en-GB" sz="2000" b="1" dirty="0" smtClean="0">
                <a:solidFill>
                  <a:srgbClr val="FF0000"/>
                </a:solidFill>
              </a:rPr>
              <a:t>20 July 2017</a:t>
            </a:r>
          </a:p>
          <a:p>
            <a:pPr lvl="1"/>
            <a:r>
              <a:rPr lang="en-GB" sz="2000" dirty="0" smtClean="0">
                <a:solidFill>
                  <a:schemeClr val="tx1"/>
                </a:solidFill>
              </a:rPr>
              <a:t>Initial Consideration by Workgroup </a:t>
            </a:r>
            <a:r>
              <a:rPr lang="en-GB" sz="2000" b="1" dirty="0" smtClean="0">
                <a:solidFill>
                  <a:srgbClr val="FF0000"/>
                </a:solidFill>
              </a:rPr>
              <a:t>3 August 2017</a:t>
            </a:r>
          </a:p>
          <a:p>
            <a:pPr lvl="1"/>
            <a:r>
              <a:rPr lang="en-GB" sz="2000" dirty="0" smtClean="0">
                <a:solidFill>
                  <a:schemeClr val="tx1"/>
                </a:solidFill>
              </a:rPr>
              <a:t>Workgroup Report presented to Panel </a:t>
            </a:r>
            <a:r>
              <a:rPr lang="en-GB" sz="2000" b="1" dirty="0" smtClean="0">
                <a:solidFill>
                  <a:srgbClr val="FF0000"/>
                </a:solidFill>
              </a:rPr>
              <a:t>21 December 2017</a:t>
            </a:r>
          </a:p>
          <a:p>
            <a:pPr lvl="1"/>
            <a:r>
              <a:rPr lang="en-GB" sz="2000" dirty="0" smtClean="0">
                <a:solidFill>
                  <a:schemeClr val="tx1"/>
                </a:solidFill>
              </a:rPr>
              <a:t>Draft Modification Report issued for consultation </a:t>
            </a:r>
            <a:r>
              <a:rPr lang="en-GB" sz="2000" b="1" dirty="0" smtClean="0">
                <a:solidFill>
                  <a:srgbClr val="FF0000"/>
                </a:solidFill>
              </a:rPr>
              <a:t>21 December 2017</a:t>
            </a:r>
          </a:p>
          <a:p>
            <a:pPr lvl="1"/>
            <a:r>
              <a:rPr lang="en-GB" sz="2000" dirty="0" smtClean="0">
                <a:solidFill>
                  <a:schemeClr val="tx1"/>
                </a:solidFill>
              </a:rPr>
              <a:t>Consultation Close-out for representations </a:t>
            </a:r>
            <a:r>
              <a:rPr lang="en-GB" sz="2000" b="1" dirty="0" smtClean="0">
                <a:solidFill>
                  <a:srgbClr val="FF0000"/>
                </a:solidFill>
              </a:rPr>
              <a:t>01March 2018</a:t>
            </a:r>
          </a:p>
          <a:p>
            <a:pPr lvl="1"/>
            <a:r>
              <a:rPr lang="en-GB" sz="2000" dirty="0" smtClean="0">
                <a:solidFill>
                  <a:schemeClr val="tx1"/>
                </a:solidFill>
              </a:rPr>
              <a:t>Final Modification Report available for Panel </a:t>
            </a:r>
            <a:r>
              <a:rPr lang="en-GB" sz="2000" b="1" dirty="0" smtClean="0">
                <a:solidFill>
                  <a:srgbClr val="FF0000"/>
                </a:solidFill>
              </a:rPr>
              <a:t>05 March 2018</a:t>
            </a:r>
          </a:p>
          <a:p>
            <a:pPr lvl="1"/>
            <a:r>
              <a:rPr lang="en-GB" sz="2000" dirty="0" smtClean="0">
                <a:solidFill>
                  <a:schemeClr val="tx1"/>
                </a:solidFill>
              </a:rPr>
              <a:t>Modification Panel decision </a:t>
            </a:r>
            <a:r>
              <a:rPr lang="en-GB" sz="2000" b="1" dirty="0" smtClean="0">
                <a:solidFill>
                  <a:srgbClr val="FF0000"/>
                </a:solidFill>
              </a:rPr>
              <a:t>15 March 2018</a:t>
            </a:r>
          </a:p>
          <a:p>
            <a:pPr marL="0" indent="0">
              <a:buNone/>
            </a:pPr>
            <a:endParaRPr lang="en-GB" dirty="0" smtClean="0">
              <a:solidFill>
                <a:schemeClr val="tx1"/>
              </a:solidFill>
            </a:endParaRPr>
          </a:p>
          <a:p>
            <a:pPr marL="0" indent="0">
              <a:buNone/>
            </a:pPr>
            <a:endParaRPr lang="en-GB" dirty="0">
              <a:solidFill>
                <a:schemeClr val="tx1"/>
              </a:solidFill>
            </a:endParaRPr>
          </a:p>
          <a:p>
            <a:pPr lvl="0"/>
            <a:endParaRPr lang="en-GB" dirty="0"/>
          </a:p>
          <a:p>
            <a:endParaRPr lang="en-GB"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3611094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59895" y="2708920"/>
            <a:ext cx="7954652" cy="1692771"/>
          </a:xfrm>
        </p:spPr>
        <p:txBody>
          <a:bodyPr/>
          <a:lstStyle/>
          <a:p>
            <a:pPr algn="ctr" eaLnBrk="1" hangingPunct="1"/>
            <a:r>
              <a:rPr lang="en-US" altLang="en-US" sz="2600" dirty="0" smtClean="0">
                <a:solidFill>
                  <a:srgbClr val="00467F"/>
                </a:solidFill>
              </a:rPr>
              <a:t>NETWORK INNOVATION COMPETION Project:</a:t>
            </a:r>
            <a:br>
              <a:rPr lang="en-US" altLang="en-US" sz="2600" dirty="0" smtClean="0">
                <a:solidFill>
                  <a:srgbClr val="00467F"/>
                </a:solidFill>
              </a:rPr>
            </a:br>
            <a:r>
              <a:rPr lang="en-US" altLang="en-US" sz="2600" dirty="0" smtClean="0">
                <a:solidFill>
                  <a:srgbClr val="00467F"/>
                </a:solidFill>
              </a:rPr>
              <a:t/>
            </a:r>
            <a:br>
              <a:rPr lang="en-US" altLang="en-US" sz="2600" dirty="0" smtClean="0">
                <a:solidFill>
                  <a:srgbClr val="00467F"/>
                </a:solidFill>
              </a:rPr>
            </a:br>
            <a:r>
              <a:rPr lang="en-GB" altLang="en-US" sz="2600" dirty="0" smtClean="0">
                <a:solidFill>
                  <a:srgbClr val="009DDC"/>
                </a:solidFill>
              </a:rPr>
              <a:t>C</a:t>
            </a:r>
            <a:r>
              <a:rPr lang="en-GB" altLang="en-US" sz="2600" b="0" dirty="0" smtClean="0">
                <a:solidFill>
                  <a:srgbClr val="00467F"/>
                </a:solidFill>
              </a:rPr>
              <a:t>ustomer </a:t>
            </a:r>
            <a:r>
              <a:rPr lang="en-GB" altLang="en-US" sz="2600" dirty="0">
                <a:solidFill>
                  <a:srgbClr val="009DDC"/>
                </a:solidFill>
              </a:rPr>
              <a:t>L</a:t>
            </a:r>
            <a:r>
              <a:rPr lang="en-GB" altLang="en-US" sz="2600" b="0" dirty="0">
                <a:solidFill>
                  <a:srgbClr val="009DDC"/>
                </a:solidFill>
              </a:rPr>
              <a:t>o</a:t>
            </a:r>
            <a:r>
              <a:rPr lang="en-GB" altLang="en-US" sz="2600" b="0" dirty="0">
                <a:solidFill>
                  <a:srgbClr val="00467F"/>
                </a:solidFill>
              </a:rPr>
              <a:t>w </a:t>
            </a:r>
            <a:r>
              <a:rPr lang="en-GB" altLang="en-US" sz="2600" dirty="0">
                <a:solidFill>
                  <a:srgbClr val="009DDC"/>
                </a:solidFill>
              </a:rPr>
              <a:t>C</a:t>
            </a:r>
            <a:r>
              <a:rPr lang="en-GB" altLang="en-US" sz="2600" b="0" dirty="0">
                <a:solidFill>
                  <a:srgbClr val="00467F"/>
                </a:solidFill>
              </a:rPr>
              <a:t>ost </a:t>
            </a:r>
            <a:r>
              <a:rPr lang="en-GB" altLang="en-US" sz="2600" dirty="0" smtClean="0">
                <a:solidFill>
                  <a:srgbClr val="009DDC"/>
                </a:solidFill>
              </a:rPr>
              <a:t>C</a:t>
            </a:r>
            <a:r>
              <a:rPr lang="en-GB" altLang="en-US" sz="2600" b="0" dirty="0" smtClean="0">
                <a:solidFill>
                  <a:srgbClr val="00467F"/>
                </a:solidFill>
              </a:rPr>
              <a:t>onnections (</a:t>
            </a:r>
            <a:r>
              <a:rPr lang="en-GB" altLang="en-US" sz="2600" dirty="0" smtClean="0">
                <a:solidFill>
                  <a:srgbClr val="00467F"/>
                </a:solidFill>
              </a:rPr>
              <a:t>CL</a:t>
            </a:r>
            <a:r>
              <a:rPr lang="en-GB" altLang="en-US" sz="2600" b="0" dirty="0" smtClean="0">
                <a:solidFill>
                  <a:srgbClr val="00467F"/>
                </a:solidFill>
              </a:rPr>
              <a:t>o</a:t>
            </a:r>
            <a:r>
              <a:rPr lang="en-GB" altLang="en-US" sz="2600" dirty="0" smtClean="0">
                <a:solidFill>
                  <a:srgbClr val="00467F"/>
                </a:solidFill>
              </a:rPr>
              <a:t>CC</a:t>
            </a:r>
            <a:r>
              <a:rPr lang="en-GB" altLang="en-US" sz="2600" b="0" dirty="0" smtClean="0">
                <a:solidFill>
                  <a:srgbClr val="00467F"/>
                </a:solidFill>
              </a:rPr>
              <a:t>)</a:t>
            </a:r>
            <a:endParaRPr lang="en-US" altLang="en-US" sz="2600" dirty="0">
              <a:solidFill>
                <a:srgbClr val="009DDC"/>
              </a:solidFill>
            </a:endParaRPr>
          </a:p>
        </p:txBody>
      </p:sp>
      <p:grpSp>
        <p:nvGrpSpPr>
          <p:cNvPr id="4" name="Group 3"/>
          <p:cNvGrpSpPr/>
          <p:nvPr/>
        </p:nvGrpSpPr>
        <p:grpSpPr>
          <a:xfrm>
            <a:off x="467544" y="0"/>
            <a:ext cx="8280920" cy="1723549"/>
            <a:chOff x="467544" y="0"/>
            <a:chExt cx="8280920" cy="1723549"/>
          </a:xfrm>
        </p:grpSpPr>
        <p:sp>
          <p:nvSpPr>
            <p:cNvPr id="6" name="TextBox 5"/>
            <p:cNvSpPr txBox="1"/>
            <p:nvPr/>
          </p:nvSpPr>
          <p:spPr>
            <a:xfrm>
              <a:off x="467544" y="0"/>
              <a:ext cx="8280920" cy="1723549"/>
            </a:xfrm>
            <a:prstGeom prst="rect">
              <a:avLst/>
            </a:prstGeom>
            <a:noFill/>
          </p:spPr>
          <p:txBody>
            <a:bodyPr wrap="square" rtlCol="0">
              <a:spAutoFit/>
            </a:bodyPr>
            <a:lstStyle/>
            <a:p>
              <a:endParaRPr lang="en-GB" dirty="0" smtClean="0">
                <a:solidFill>
                  <a:schemeClr val="tx1"/>
                </a:solidFill>
              </a:endParaRPr>
            </a:p>
            <a:p>
              <a:r>
                <a:rPr lang="en-GB" sz="4400" dirty="0" smtClean="0">
                  <a:solidFill>
                    <a:srgbClr val="0070C0"/>
                  </a:solidFill>
                </a:rPr>
                <a:t>Project CLoCC</a:t>
              </a:r>
              <a:endParaRPr lang="en-GB" sz="4400" dirty="0">
                <a:solidFill>
                  <a:srgbClr val="0070C0"/>
                </a:solidFill>
              </a:endParaRPr>
            </a:p>
            <a:p>
              <a:endParaRPr lang="en-GB" sz="1600" dirty="0" smtClean="0">
                <a:solidFill>
                  <a:srgbClr val="0070C0"/>
                </a:solidFill>
              </a:endParaRPr>
            </a:p>
            <a:p>
              <a:r>
                <a:rPr lang="en-GB" sz="1800" dirty="0" smtClean="0">
                  <a:solidFill>
                    <a:srgbClr val="0070C0"/>
                  </a:solidFill>
                </a:rPr>
                <a:t>Customer Low Cost Connections</a:t>
              </a:r>
              <a:endParaRPr lang="en-GB" sz="1800" dirty="0">
                <a:solidFill>
                  <a:srgbClr val="0070C0"/>
                </a:solidFill>
              </a:endParaRPr>
            </a:p>
          </p:txBody>
        </p:sp>
        <p:cxnSp>
          <p:nvCxnSpPr>
            <p:cNvPr id="7" name="Straight Connector 6"/>
            <p:cNvCxnSpPr/>
            <p:nvPr/>
          </p:nvCxnSpPr>
          <p:spPr bwMode="auto">
            <a:xfrm>
              <a:off x="577643" y="1268760"/>
              <a:ext cx="8136904"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cxnSp>
        <p:nvCxnSpPr>
          <p:cNvPr id="8" name="Straight Connector 7"/>
          <p:cNvCxnSpPr/>
          <p:nvPr/>
        </p:nvCxnSpPr>
        <p:spPr bwMode="auto">
          <a:xfrm>
            <a:off x="568130" y="1268760"/>
            <a:ext cx="3978162" cy="0"/>
          </a:xfrm>
          <a:prstGeom prst="line">
            <a:avLst/>
          </a:prstGeom>
          <a:solidFill>
            <a:schemeClr val="accent1"/>
          </a:solidFill>
          <a:ln w="76200" cap="flat" cmpd="sng" algn="ctr">
            <a:solidFill>
              <a:schemeClr val="bg1"/>
            </a:solidFill>
            <a:prstDash val="solid"/>
            <a:round/>
            <a:headEnd type="none" w="med" len="med"/>
            <a:tailEnd type="none" w="med" len="med"/>
          </a:ln>
          <a:effectLst/>
        </p:spPr>
      </p:cxnSp>
      <p:sp>
        <p:nvSpPr>
          <p:cNvPr id="11" name="Rectangle 10"/>
          <p:cNvSpPr/>
          <p:nvPr/>
        </p:nvSpPr>
        <p:spPr>
          <a:xfrm>
            <a:off x="2087455" y="4941168"/>
            <a:ext cx="4572000" cy="954107"/>
          </a:xfrm>
          <a:prstGeom prst="rect">
            <a:avLst/>
          </a:prstGeom>
        </p:spPr>
        <p:txBody>
          <a:bodyPr>
            <a:spAutoFit/>
          </a:bodyPr>
          <a:lstStyle/>
          <a:p>
            <a:pPr algn="ctr"/>
            <a:r>
              <a:rPr lang="en-GB" dirty="0"/>
              <a:t>Nicola Lond </a:t>
            </a:r>
          </a:p>
          <a:p>
            <a:pPr algn="ctr"/>
            <a:r>
              <a:rPr lang="en-GB" dirty="0"/>
              <a:t>Commercial Lead</a:t>
            </a: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623737" y="4401108"/>
            <a:ext cx="2456892" cy="2456892"/>
          </a:xfrm>
          <a:prstGeom prst="rect">
            <a:avLst/>
          </a:prstGeom>
        </p:spPr>
      </p:pic>
      <p:pic>
        <p:nvPicPr>
          <p:cNvPr id="14" name="Picture 1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4401108"/>
            <a:ext cx="2456892" cy="2456892"/>
          </a:xfrm>
          <a:prstGeom prst="rect">
            <a:avLst/>
          </a:prstGeom>
        </p:spPr>
      </p:pic>
    </p:spTree>
    <p:extLst>
      <p:ext uri="{BB962C8B-B14F-4D97-AF65-F5344CB8AC3E}">
        <p14:creationId xmlns:p14="http://schemas.microsoft.com/office/powerpoint/2010/main" val="3040939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848325"/>
            <a:ext cx="8550275" cy="492443"/>
          </a:xfrm>
        </p:spPr>
        <p:txBody>
          <a:bodyPr/>
          <a:lstStyle/>
          <a:p>
            <a:r>
              <a:rPr lang="en-GB" altLang="en-US" sz="2600" dirty="0">
                <a:solidFill>
                  <a:srgbClr val="00467F"/>
                </a:solidFill>
              </a:rPr>
              <a:t>Project </a:t>
            </a:r>
            <a:r>
              <a:rPr lang="en-GB" altLang="en-US" sz="2600" dirty="0">
                <a:solidFill>
                  <a:srgbClr val="009DDC"/>
                </a:solidFill>
              </a:rPr>
              <a:t>CLoCC</a:t>
            </a:r>
            <a:r>
              <a:rPr lang="en-GB" altLang="en-US" sz="2600" dirty="0">
                <a:solidFill>
                  <a:srgbClr val="00467F"/>
                </a:solidFill>
              </a:rPr>
              <a:t> – </a:t>
            </a:r>
            <a:r>
              <a:rPr lang="en-GB" altLang="en-US" sz="2600" dirty="0" smtClean="0">
                <a:solidFill>
                  <a:srgbClr val="00467F"/>
                </a:solidFill>
              </a:rPr>
              <a:t>Objectives for today</a:t>
            </a:r>
            <a:endParaRPr lang="en-GB" sz="2600" dirty="0">
              <a:solidFill>
                <a:srgbClr val="00467F"/>
              </a:solidFill>
            </a:endParaRPr>
          </a:p>
        </p:txBody>
      </p:sp>
      <p:sp>
        <p:nvSpPr>
          <p:cNvPr id="20" name="Slide Number Placeholder 3"/>
          <p:cNvSpPr>
            <a:spLocks noGrp="1"/>
          </p:cNvSpPr>
          <p:nvPr>
            <p:ph type="sldNum" sz="quarter" idx="12"/>
          </p:nvPr>
        </p:nvSpPr>
        <p:spPr>
          <a:xfrm>
            <a:off x="6781800" y="6381750"/>
            <a:ext cx="2133600" cy="361950"/>
          </a:xfrm>
          <a:noFill/>
        </p:spPr>
        <p:txBody>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9pPr>
          </a:lstStyle>
          <a:p>
            <a:pPr eaLnBrk="1" hangingPunct="1">
              <a:spcAft>
                <a:spcPct val="0"/>
              </a:spcAft>
              <a:buClrTx/>
              <a:buFontTx/>
              <a:buNone/>
            </a:pPr>
            <a:fld id="{987D521C-065B-463D-BE8A-B04C19A9BDA9}" type="slidenum">
              <a:rPr lang="en-US" altLang="en-US" sz="1400" smtClean="0">
                <a:solidFill>
                  <a:srgbClr val="0079C1"/>
                </a:solidFill>
              </a:rPr>
              <a:pPr eaLnBrk="1" hangingPunct="1">
                <a:spcAft>
                  <a:spcPct val="0"/>
                </a:spcAft>
                <a:buClrTx/>
                <a:buFontTx/>
                <a:buNone/>
              </a:pPr>
              <a:t>31</a:t>
            </a:fld>
            <a:endParaRPr lang="en-US" altLang="en-US" sz="1400" dirty="0">
              <a:solidFill>
                <a:srgbClr val="0079C1"/>
              </a:solidFill>
            </a:endParaRPr>
          </a:p>
        </p:txBody>
      </p:sp>
      <p:sp>
        <p:nvSpPr>
          <p:cNvPr id="4" name="Rectangle 3"/>
          <p:cNvSpPr/>
          <p:nvPr/>
        </p:nvSpPr>
        <p:spPr>
          <a:xfrm>
            <a:off x="1691680" y="2276872"/>
            <a:ext cx="6120680" cy="523220"/>
          </a:xfrm>
          <a:prstGeom prst="rect">
            <a:avLst/>
          </a:prstGeom>
        </p:spPr>
        <p:txBody>
          <a:bodyPr wrap="square">
            <a:spAutoFit/>
          </a:bodyPr>
          <a:lstStyle/>
          <a:p>
            <a:pPr marL="179388" lvl="2" indent="0">
              <a:spcAft>
                <a:spcPts val="0"/>
              </a:spcAft>
              <a:buNone/>
            </a:pPr>
            <a:r>
              <a:rPr lang="en-GB" dirty="0" smtClean="0">
                <a:solidFill>
                  <a:srgbClr val="009DDC"/>
                </a:solidFill>
              </a:rPr>
              <a:t>Overview of Project CLoCC</a:t>
            </a:r>
            <a:endParaRPr lang="en-GB" dirty="0">
              <a:solidFill>
                <a:srgbClr val="009DDC"/>
              </a:solidFill>
            </a:endParaRPr>
          </a:p>
        </p:txBody>
      </p:sp>
      <p:sp>
        <p:nvSpPr>
          <p:cNvPr id="3" name="TextBox 2"/>
          <p:cNvSpPr txBox="1"/>
          <p:nvPr/>
        </p:nvSpPr>
        <p:spPr>
          <a:xfrm>
            <a:off x="969440" y="3241881"/>
            <a:ext cx="7295587" cy="523220"/>
          </a:xfrm>
          <a:prstGeom prst="rect">
            <a:avLst/>
          </a:prstGeom>
          <a:noFill/>
        </p:spPr>
        <p:txBody>
          <a:bodyPr wrap="none" rtlCol="0">
            <a:spAutoFit/>
          </a:bodyPr>
          <a:lstStyle/>
          <a:p>
            <a:r>
              <a:rPr lang="en-GB" dirty="0" smtClean="0"/>
              <a:t>What are potential Commercial Changes?</a:t>
            </a:r>
            <a:endParaRPr lang="en-GB" dirty="0"/>
          </a:p>
        </p:txBody>
      </p:sp>
      <p:sp>
        <p:nvSpPr>
          <p:cNvPr id="7" name="Rectangle 6"/>
          <p:cNvSpPr/>
          <p:nvPr/>
        </p:nvSpPr>
        <p:spPr>
          <a:xfrm>
            <a:off x="3131840" y="4365104"/>
            <a:ext cx="2484276" cy="523220"/>
          </a:xfrm>
          <a:prstGeom prst="rect">
            <a:avLst/>
          </a:prstGeom>
        </p:spPr>
        <p:txBody>
          <a:bodyPr wrap="square">
            <a:spAutoFit/>
          </a:bodyPr>
          <a:lstStyle/>
          <a:p>
            <a:pPr marL="179388" lvl="2" indent="0">
              <a:spcAft>
                <a:spcPts val="0"/>
              </a:spcAft>
              <a:buNone/>
            </a:pPr>
            <a:r>
              <a:rPr lang="en-GB" dirty="0" smtClean="0">
                <a:solidFill>
                  <a:srgbClr val="009DDC"/>
                </a:solidFill>
              </a:rPr>
              <a:t>Next Steps</a:t>
            </a:r>
            <a:endParaRPr lang="en-GB" dirty="0">
              <a:solidFill>
                <a:srgbClr val="009DDC"/>
              </a:solidFill>
            </a:endParaRPr>
          </a:p>
        </p:txBody>
      </p:sp>
    </p:spTree>
    <p:extLst>
      <p:ext uri="{BB962C8B-B14F-4D97-AF65-F5344CB8AC3E}">
        <p14:creationId xmlns:p14="http://schemas.microsoft.com/office/powerpoint/2010/main" val="3231236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848325"/>
            <a:ext cx="8550275" cy="492443"/>
          </a:xfrm>
        </p:spPr>
        <p:txBody>
          <a:bodyPr/>
          <a:lstStyle/>
          <a:p>
            <a:r>
              <a:rPr lang="en-GB" altLang="en-US" sz="2600" dirty="0">
                <a:solidFill>
                  <a:srgbClr val="00467F"/>
                </a:solidFill>
              </a:rPr>
              <a:t>Project </a:t>
            </a:r>
            <a:r>
              <a:rPr lang="en-GB" altLang="en-US" sz="2600" dirty="0">
                <a:solidFill>
                  <a:srgbClr val="009DDC"/>
                </a:solidFill>
              </a:rPr>
              <a:t>CLoCC</a:t>
            </a:r>
            <a:r>
              <a:rPr lang="en-GB" altLang="en-US" sz="2600" dirty="0">
                <a:solidFill>
                  <a:srgbClr val="00467F"/>
                </a:solidFill>
              </a:rPr>
              <a:t> – Core Objectives</a:t>
            </a:r>
            <a:endParaRPr lang="en-GB" sz="2600" dirty="0">
              <a:solidFill>
                <a:srgbClr val="00467F"/>
              </a:solidFill>
            </a:endParaRPr>
          </a:p>
        </p:txBody>
      </p:sp>
      <p:sp>
        <p:nvSpPr>
          <p:cNvPr id="20" name="Slide Number Placeholder 3"/>
          <p:cNvSpPr>
            <a:spLocks noGrp="1"/>
          </p:cNvSpPr>
          <p:nvPr>
            <p:ph type="sldNum" sz="quarter" idx="12"/>
          </p:nvPr>
        </p:nvSpPr>
        <p:spPr>
          <a:xfrm>
            <a:off x="6781800" y="6381750"/>
            <a:ext cx="2133600" cy="361950"/>
          </a:xfrm>
          <a:noFill/>
        </p:spPr>
        <p:txBody>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9pPr>
          </a:lstStyle>
          <a:p>
            <a:pPr eaLnBrk="1" hangingPunct="1">
              <a:spcAft>
                <a:spcPct val="0"/>
              </a:spcAft>
              <a:buClrTx/>
              <a:buFontTx/>
              <a:buNone/>
            </a:pPr>
            <a:fld id="{987D521C-065B-463D-BE8A-B04C19A9BDA9}" type="slidenum">
              <a:rPr lang="en-US" altLang="en-US" sz="1400" smtClean="0">
                <a:solidFill>
                  <a:srgbClr val="0079C1"/>
                </a:solidFill>
              </a:rPr>
              <a:pPr eaLnBrk="1" hangingPunct="1">
                <a:spcAft>
                  <a:spcPct val="0"/>
                </a:spcAft>
                <a:buClrTx/>
                <a:buFontTx/>
                <a:buNone/>
              </a:pPr>
              <a:t>32</a:t>
            </a:fld>
            <a:endParaRPr lang="en-US" altLang="en-US" sz="1400">
              <a:solidFill>
                <a:srgbClr val="0079C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12" y="1876572"/>
            <a:ext cx="7646376" cy="254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4680719"/>
            <a:ext cx="7992888" cy="830997"/>
          </a:xfrm>
          <a:prstGeom prst="rect">
            <a:avLst/>
          </a:prstGeom>
        </p:spPr>
        <p:txBody>
          <a:bodyPr wrap="square">
            <a:spAutoFit/>
          </a:bodyPr>
          <a:lstStyle/>
          <a:p>
            <a:pPr marL="179388" lvl="2" indent="0" algn="ctr">
              <a:spcAft>
                <a:spcPts val="0"/>
              </a:spcAft>
              <a:buNone/>
            </a:pPr>
            <a:r>
              <a:rPr lang="en-GB" sz="2400" dirty="0" smtClean="0">
                <a:solidFill>
                  <a:srgbClr val="009DDC"/>
                </a:solidFill>
              </a:rPr>
              <a:t>Engaging with key stakeholders now -   </a:t>
            </a:r>
          </a:p>
          <a:p>
            <a:pPr marL="179388" lvl="2" indent="0" algn="ctr">
              <a:spcAft>
                <a:spcPts val="0"/>
              </a:spcAft>
              <a:buNone/>
            </a:pPr>
            <a:r>
              <a:rPr lang="en-GB" sz="2400" dirty="0" smtClean="0">
                <a:solidFill>
                  <a:srgbClr val="009DDC"/>
                </a:solidFill>
              </a:rPr>
              <a:t>Aiming </a:t>
            </a:r>
            <a:r>
              <a:rPr lang="en-GB" sz="2400" dirty="0">
                <a:solidFill>
                  <a:srgbClr val="009DDC"/>
                </a:solidFill>
              </a:rPr>
              <a:t>to deliver by October 2018</a:t>
            </a:r>
          </a:p>
        </p:txBody>
      </p:sp>
      <p:sp>
        <p:nvSpPr>
          <p:cNvPr id="3" name="TextBox 2"/>
          <p:cNvSpPr txBox="1"/>
          <p:nvPr/>
        </p:nvSpPr>
        <p:spPr>
          <a:xfrm>
            <a:off x="251520" y="5735070"/>
            <a:ext cx="8784976" cy="461665"/>
          </a:xfrm>
          <a:prstGeom prst="rect">
            <a:avLst/>
          </a:prstGeom>
          <a:noFill/>
        </p:spPr>
        <p:txBody>
          <a:bodyPr wrap="square" rtlCol="0">
            <a:spAutoFit/>
          </a:bodyPr>
          <a:lstStyle/>
          <a:p>
            <a:pPr algn="ctr"/>
            <a:r>
              <a:rPr lang="en-GB" sz="2400" dirty="0" smtClean="0"/>
              <a:t>Facilitating demand for connection of  lower flows</a:t>
            </a:r>
            <a:r>
              <a:rPr lang="en-GB" sz="2400" dirty="0"/>
              <a:t> </a:t>
            </a:r>
            <a:r>
              <a:rPr lang="en-GB" sz="2400" dirty="0" smtClean="0"/>
              <a:t>to NTS</a:t>
            </a:r>
            <a:endParaRPr lang="en-GB" sz="2400" dirty="0"/>
          </a:p>
        </p:txBody>
      </p:sp>
    </p:spTree>
    <p:extLst>
      <p:ext uri="{BB962C8B-B14F-4D97-AF65-F5344CB8AC3E}">
        <p14:creationId xmlns:p14="http://schemas.microsoft.com/office/powerpoint/2010/main" val="2114684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8093075" cy="519113"/>
          </a:xfrm>
        </p:spPr>
        <p:txBody>
          <a:bodyPr/>
          <a:lstStyle/>
          <a:p>
            <a:r>
              <a:rPr lang="en-GB" dirty="0" smtClean="0">
                <a:solidFill>
                  <a:srgbClr val="00467F"/>
                </a:solidFill>
              </a:rPr>
              <a:t>Decarbonising the Network </a:t>
            </a:r>
            <a:endParaRPr lang="en-GB" dirty="0">
              <a:solidFill>
                <a:srgbClr val="00467F"/>
              </a:solidFill>
            </a:endParaRPr>
          </a:p>
        </p:txBody>
      </p:sp>
      <p:sp>
        <p:nvSpPr>
          <p:cNvPr id="4" name="Slide Number Placeholder 3"/>
          <p:cNvSpPr>
            <a:spLocks noGrp="1"/>
          </p:cNvSpPr>
          <p:nvPr>
            <p:ph type="sldNum" sz="quarter" idx="12"/>
          </p:nvPr>
        </p:nvSpPr>
        <p:spPr/>
        <p:txBody>
          <a:bodyPr/>
          <a:lstStyle/>
          <a:p>
            <a:fld id="{0EF463B2-AB74-42C2-AD6B-62E91FE230FD}" type="slidenum">
              <a:rPr lang="en-US" smtClean="0"/>
              <a:pPr/>
              <a:t>33</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53342" r="53073"/>
          <a:stretch/>
        </p:blipFill>
        <p:spPr>
          <a:xfrm>
            <a:off x="683568" y="1558250"/>
            <a:ext cx="3536172" cy="223079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4164450"/>
            <a:ext cx="3528392" cy="2348444"/>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3751" t="2165" r="39004" b="8632"/>
          <a:stretch/>
        </p:blipFill>
        <p:spPr>
          <a:xfrm>
            <a:off x="6300192" y="1778464"/>
            <a:ext cx="2733676" cy="473443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3888" y="2830492"/>
            <a:ext cx="2880320" cy="1917096"/>
          </a:xfrm>
          <a:prstGeom prst="rect">
            <a:avLst/>
          </a:prstGeom>
        </p:spPr>
      </p:pic>
    </p:spTree>
    <p:extLst>
      <p:ext uri="{BB962C8B-B14F-4D97-AF65-F5344CB8AC3E}">
        <p14:creationId xmlns:p14="http://schemas.microsoft.com/office/powerpoint/2010/main" val="314977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757893"/>
            <a:ext cx="8435280" cy="523220"/>
          </a:xfrm>
        </p:spPr>
        <p:txBody>
          <a:bodyPr/>
          <a:lstStyle/>
          <a:p>
            <a:r>
              <a:rPr lang="en-GB" dirty="0" smtClean="0">
                <a:solidFill>
                  <a:srgbClr val="00467F"/>
                </a:solidFill>
              </a:rPr>
              <a:t>New Online </a:t>
            </a:r>
            <a:r>
              <a:rPr lang="en-GB" dirty="0">
                <a:solidFill>
                  <a:srgbClr val="00467F"/>
                </a:solidFill>
              </a:rPr>
              <a:t>Customer Connections </a:t>
            </a:r>
            <a:r>
              <a:rPr lang="en-GB" dirty="0" smtClean="0">
                <a:solidFill>
                  <a:srgbClr val="00467F"/>
                </a:solidFill>
              </a:rPr>
              <a:t>Portal </a:t>
            </a:r>
            <a:endParaRPr lang="en-GB" dirty="0">
              <a:solidFill>
                <a:srgbClr val="00467F"/>
              </a:solidFill>
            </a:endParaRPr>
          </a:p>
        </p:txBody>
      </p:sp>
      <p:sp>
        <p:nvSpPr>
          <p:cNvPr id="4" name="Slide Number Placeholder 3"/>
          <p:cNvSpPr>
            <a:spLocks noGrp="1"/>
          </p:cNvSpPr>
          <p:nvPr>
            <p:ph type="sldNum" sz="quarter" idx="12"/>
          </p:nvPr>
        </p:nvSpPr>
        <p:spPr>
          <a:xfrm>
            <a:off x="6791589" y="6309320"/>
            <a:ext cx="2133600" cy="361950"/>
          </a:xfrm>
        </p:spPr>
        <p:txBody>
          <a:bodyPr/>
          <a:lstStyle/>
          <a:p>
            <a:fld id="{0EF463B2-AB74-42C2-AD6B-62E91FE230FD}" type="slidenum">
              <a:rPr lang="en-US" smtClean="0"/>
              <a:pPr/>
              <a:t>34</a:t>
            </a:fld>
            <a:endParaRPr lang="en-US" dirty="0"/>
          </a:p>
        </p:txBody>
      </p:sp>
      <p:pic>
        <p:nvPicPr>
          <p:cNvPr id="8"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7504" y="1489936"/>
            <a:ext cx="3406082" cy="39552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8"/>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5198"/>
          <a:stretch/>
        </p:blipFill>
        <p:spPr bwMode="auto">
          <a:xfrm>
            <a:off x="1547664" y="3293342"/>
            <a:ext cx="3014086" cy="33760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t="1793" b="996"/>
          <a:stretch/>
        </p:blipFill>
        <p:spPr bwMode="auto">
          <a:xfrm>
            <a:off x="3923928" y="1479667"/>
            <a:ext cx="3119876" cy="33550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228184" y="3182359"/>
            <a:ext cx="2448272" cy="34808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7670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57893"/>
            <a:ext cx="8093075" cy="523220"/>
          </a:xfrm>
        </p:spPr>
        <p:txBody>
          <a:bodyPr/>
          <a:lstStyle/>
          <a:p>
            <a:r>
              <a:rPr lang="en-GB" dirty="0" smtClean="0">
                <a:solidFill>
                  <a:srgbClr val="00467F"/>
                </a:solidFill>
              </a:rPr>
              <a:t>CLoCC response to Customer Feedback</a:t>
            </a:r>
            <a:endParaRPr lang="en-GB" dirty="0">
              <a:solidFill>
                <a:srgbClr val="00467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24130250"/>
              </p:ext>
            </p:extLst>
          </p:nvPr>
        </p:nvGraphicFramePr>
        <p:xfrm>
          <a:off x="467544" y="1556792"/>
          <a:ext cx="8424936" cy="5112567"/>
        </p:xfrm>
        <a:graphic>
          <a:graphicData uri="http://schemas.openxmlformats.org/drawingml/2006/table">
            <a:tbl>
              <a:tblPr firstRow="1" bandRow="1">
                <a:tableStyleId>{5C22544A-7EE6-4342-B048-85BDC9FD1C3A}</a:tableStyleId>
              </a:tblPr>
              <a:tblGrid>
                <a:gridCol w="3921953"/>
                <a:gridCol w="4502983"/>
              </a:tblGrid>
              <a:tr h="454729">
                <a:tc>
                  <a:txBody>
                    <a:bodyPr/>
                    <a:lstStyle/>
                    <a:p>
                      <a:pPr algn="ctr"/>
                      <a:r>
                        <a:rPr lang="en-GB" i="0" dirty="0" smtClean="0"/>
                        <a:t>Customer Comments</a:t>
                      </a:r>
                      <a:endParaRPr lang="en-GB" i="0" dirty="0"/>
                    </a:p>
                  </a:txBody>
                  <a:tcPr/>
                </a:tc>
                <a:tc>
                  <a:txBody>
                    <a:bodyPr/>
                    <a:lstStyle/>
                    <a:p>
                      <a:pPr algn="ctr"/>
                      <a:r>
                        <a:rPr lang="en-GB" i="0" dirty="0" smtClean="0"/>
                        <a:t>Project CLoCC Action</a:t>
                      </a:r>
                      <a:endParaRPr lang="en-GB" i="0" dirty="0"/>
                    </a:p>
                  </a:txBody>
                  <a:tcPr>
                    <a:solidFill>
                      <a:schemeClr val="accent6">
                        <a:lumMod val="75000"/>
                      </a:schemeClr>
                    </a:solidFill>
                  </a:tcPr>
                </a:tc>
              </a:tr>
              <a:tr h="317687">
                <a:tc>
                  <a:txBody>
                    <a:bodyPr/>
                    <a:lstStyle/>
                    <a:p>
                      <a:r>
                        <a:rPr lang="en-GB" sz="1100" i="0" dirty="0" smtClean="0">
                          <a:latin typeface="+mn-lt"/>
                        </a:rPr>
                        <a:t>NTS connections take too long &amp; too</a:t>
                      </a:r>
                      <a:r>
                        <a:rPr lang="en-GB" sz="1100" i="0" baseline="0" dirty="0" smtClean="0">
                          <a:latin typeface="+mn-lt"/>
                        </a:rPr>
                        <a:t> expensive</a:t>
                      </a:r>
                      <a:endParaRPr lang="en-GB" sz="1100" i="0" dirty="0">
                        <a:latin typeface="+mn-lt"/>
                      </a:endParaRPr>
                    </a:p>
                  </a:txBody>
                  <a:tcPr anchor="ctr">
                    <a:solidFill>
                      <a:schemeClr val="accent5">
                        <a:lumMod val="60000"/>
                        <a:lumOff val="40000"/>
                      </a:schemeClr>
                    </a:solidFill>
                  </a:tcPr>
                </a:tc>
                <a:tc>
                  <a:txBody>
                    <a:bodyPr/>
                    <a:lstStyle/>
                    <a:p>
                      <a:r>
                        <a:rPr lang="en-GB" sz="1100" i="0" baseline="0" dirty="0" smtClean="0"/>
                        <a:t>D</a:t>
                      </a:r>
                      <a:r>
                        <a:rPr lang="en-GB" sz="1100" i="0" dirty="0" smtClean="0"/>
                        <a:t>eliver</a:t>
                      </a:r>
                      <a:r>
                        <a:rPr lang="en-GB" sz="1100" i="0" baseline="0" dirty="0" smtClean="0"/>
                        <a:t> connection solutions within 12 months &amp; Less that £1m</a:t>
                      </a:r>
                      <a:endParaRPr lang="en-GB" sz="1100" i="0" dirty="0"/>
                    </a:p>
                  </a:txBody>
                  <a:tcPr anchor="ctr">
                    <a:solidFill>
                      <a:schemeClr val="accent6">
                        <a:lumMod val="40000"/>
                        <a:lumOff val="60000"/>
                      </a:schemeClr>
                    </a:solidFill>
                  </a:tcPr>
                </a:tc>
              </a:tr>
              <a:tr h="523249">
                <a:tc>
                  <a:txBody>
                    <a:bodyPr/>
                    <a:lstStyle/>
                    <a:p>
                      <a:r>
                        <a:rPr lang="en-GB" sz="1100" i="0" dirty="0" smtClean="0">
                          <a:latin typeface="+mn-lt"/>
                        </a:rPr>
                        <a:t>We’d like</a:t>
                      </a:r>
                      <a:r>
                        <a:rPr lang="en-GB" sz="1100" i="0" baseline="0" dirty="0" smtClean="0">
                          <a:latin typeface="+mn-lt"/>
                        </a:rPr>
                        <a:t> more predictable costs</a:t>
                      </a:r>
                      <a:endParaRPr lang="en-GB" sz="1100" i="0" dirty="0">
                        <a:latin typeface="+mn-lt"/>
                      </a:endParaRPr>
                    </a:p>
                  </a:txBody>
                  <a:tcPr anchor="ctr">
                    <a:solidFill>
                      <a:schemeClr val="accent5">
                        <a:lumMod val="60000"/>
                        <a:lumOff val="40000"/>
                      </a:schemeClr>
                    </a:solidFill>
                  </a:tcPr>
                </a:tc>
                <a:tc>
                  <a:txBody>
                    <a:bodyPr/>
                    <a:lstStyle/>
                    <a:p>
                      <a:r>
                        <a:rPr lang="en-GB" sz="1100" i="0" dirty="0" smtClean="0"/>
                        <a:t>Developed</a:t>
                      </a:r>
                      <a:r>
                        <a:rPr lang="en-GB" sz="1100" i="0" baseline="0" dirty="0" smtClean="0"/>
                        <a:t> a suite of standardised connections designs that will be pre-approved and pre-appraised</a:t>
                      </a:r>
                      <a:endParaRPr lang="en-GB" sz="1100" i="0" dirty="0"/>
                    </a:p>
                  </a:txBody>
                  <a:tcPr anchor="ctr">
                    <a:solidFill>
                      <a:schemeClr val="accent6">
                        <a:lumMod val="40000"/>
                        <a:lumOff val="60000"/>
                      </a:schemeClr>
                    </a:solidFill>
                  </a:tcPr>
                </a:tc>
              </a:tr>
              <a:tr h="569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dirty="0" smtClean="0"/>
                        <a:t>We would like to be offered</a:t>
                      </a:r>
                      <a:r>
                        <a:rPr lang="en-GB" sz="1100" i="0" baseline="0" dirty="0" smtClean="0"/>
                        <a:t> more services than just a Minimum Offtake Connection</a:t>
                      </a:r>
                      <a:endParaRPr lang="en-GB" sz="1100" i="0" dirty="0" smtClean="0"/>
                    </a:p>
                  </a:txBody>
                  <a:tcPr anchor="ct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dirty="0" smtClean="0"/>
                        <a:t>Looking to make filtration and metering options available for our customers</a:t>
                      </a:r>
                    </a:p>
                  </a:txBody>
                  <a:tcPr anchor="ctr">
                    <a:solidFill>
                      <a:schemeClr val="accent6">
                        <a:lumMod val="40000"/>
                        <a:lumOff val="60000"/>
                      </a:schemeClr>
                    </a:solidFill>
                  </a:tcPr>
                </a:tc>
              </a:tr>
              <a:tr h="728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dirty="0" smtClean="0"/>
                        <a:t>Why do I need an </a:t>
                      </a:r>
                      <a:r>
                        <a:rPr lang="en-GB" sz="1100" i="0" dirty="0" smtClean="0">
                          <a:solidFill>
                            <a:srgbClr val="FF0000"/>
                          </a:solidFill>
                        </a:rPr>
                        <a:t>ROV </a:t>
                      </a:r>
                      <a:r>
                        <a:rPr lang="en-GB" sz="1100" i="0" dirty="0" smtClean="0"/>
                        <a:t>on my connection?</a:t>
                      </a:r>
                    </a:p>
                  </a:txBody>
                  <a:tcPr anchor="ctr">
                    <a:solidFill>
                      <a:schemeClr val="accent5">
                        <a:lumMod val="60000"/>
                        <a:lumOff val="40000"/>
                      </a:schemeClr>
                    </a:solidFill>
                  </a:tcPr>
                </a:tc>
                <a:tc>
                  <a:txBody>
                    <a:bodyPr/>
                    <a:lstStyle/>
                    <a:p>
                      <a:r>
                        <a:rPr lang="en-GB" sz="1100" i="0" baseline="0" dirty="0" smtClean="0"/>
                        <a:t>Reviewing the </a:t>
                      </a:r>
                      <a:r>
                        <a:rPr lang="en-GB" sz="1100" i="0" dirty="0" smtClean="0"/>
                        <a:t> </a:t>
                      </a:r>
                      <a:r>
                        <a:rPr lang="en-GB" sz="1100" i="0" baseline="0" dirty="0" smtClean="0"/>
                        <a:t>ROV requirement for exit connections that meet our risk assessment criteria – this will help reduce connection costs</a:t>
                      </a:r>
                      <a:endParaRPr lang="en-GB" sz="1100" i="0" dirty="0"/>
                    </a:p>
                  </a:txBody>
                  <a:tcPr anchor="ctr">
                    <a:solidFill>
                      <a:schemeClr val="accent6">
                        <a:lumMod val="40000"/>
                        <a:lumOff val="60000"/>
                      </a:schemeClr>
                    </a:solidFill>
                  </a:tcPr>
                </a:tc>
              </a:tr>
              <a:tr h="569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dirty="0" smtClean="0"/>
                        <a:t>Why is the </a:t>
                      </a:r>
                      <a:r>
                        <a:rPr lang="en-GB" sz="1100" i="0" dirty="0" smtClean="0">
                          <a:solidFill>
                            <a:srgbClr val="FF0000"/>
                          </a:solidFill>
                        </a:rPr>
                        <a:t>application fee </a:t>
                      </a:r>
                      <a:r>
                        <a:rPr lang="en-GB" sz="1100" i="0" dirty="0" smtClean="0"/>
                        <a:t>so large?</a:t>
                      </a:r>
                    </a:p>
                  </a:txBody>
                  <a:tcPr anchor="ctr">
                    <a:solidFill>
                      <a:schemeClr val="accent5">
                        <a:lumMod val="60000"/>
                        <a:lumOff val="40000"/>
                      </a:schemeClr>
                    </a:solidFill>
                  </a:tcPr>
                </a:tc>
                <a:tc>
                  <a:txBody>
                    <a:bodyPr/>
                    <a:lstStyle/>
                    <a:p>
                      <a:r>
                        <a:rPr lang="en-GB" sz="1100" i="0" baseline="0" dirty="0" smtClean="0"/>
                        <a:t>Developing options for making applications through the connections portal cheaper </a:t>
                      </a:r>
                      <a:endParaRPr lang="en-GB" sz="1100" i="0" dirty="0"/>
                    </a:p>
                  </a:txBody>
                  <a:tcPr anchor="ctr">
                    <a:solidFill>
                      <a:schemeClr val="accent6">
                        <a:lumMod val="40000"/>
                        <a:lumOff val="60000"/>
                      </a:schemeClr>
                    </a:solidFill>
                  </a:tcPr>
                </a:tc>
              </a:tr>
              <a:tr h="379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dirty="0" smtClean="0">
                          <a:solidFill>
                            <a:srgbClr val="FF0000"/>
                          </a:solidFill>
                        </a:rPr>
                        <a:t>More</a:t>
                      </a:r>
                      <a:r>
                        <a:rPr lang="en-GB" sz="1100" i="0" baseline="0" dirty="0" smtClean="0">
                          <a:solidFill>
                            <a:srgbClr val="FF0000"/>
                          </a:solidFill>
                        </a:rPr>
                        <a:t> payment flexibility </a:t>
                      </a:r>
                      <a:r>
                        <a:rPr lang="en-GB" sz="1100" i="0" baseline="0" dirty="0" smtClean="0"/>
                        <a:t>would be very useful</a:t>
                      </a:r>
                      <a:endParaRPr lang="en-GB" sz="1100" i="0" dirty="0" smtClean="0"/>
                    </a:p>
                  </a:txBody>
                  <a:tcPr anchor="ctr">
                    <a:solidFill>
                      <a:schemeClr val="accent5">
                        <a:lumMod val="60000"/>
                        <a:lumOff val="40000"/>
                      </a:schemeClr>
                    </a:solidFill>
                  </a:tcPr>
                </a:tc>
                <a:tc>
                  <a:txBody>
                    <a:bodyPr/>
                    <a:lstStyle/>
                    <a:p>
                      <a:r>
                        <a:rPr lang="en-GB" sz="1100" i="0" dirty="0" smtClean="0"/>
                        <a:t>Looking at introducing the ability to phase payments</a:t>
                      </a:r>
                      <a:endParaRPr lang="en-GB" sz="1100" i="0" dirty="0"/>
                    </a:p>
                  </a:txBody>
                  <a:tcPr anchor="ctr">
                    <a:solidFill>
                      <a:schemeClr val="accent6">
                        <a:lumMod val="40000"/>
                        <a:lumOff val="60000"/>
                      </a:schemeClr>
                    </a:solidFill>
                  </a:tcPr>
                </a:tc>
              </a:tr>
              <a:tr h="523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dirty="0" smtClean="0">
                          <a:latin typeface="+mn-lt"/>
                        </a:rPr>
                        <a:t>We’d</a:t>
                      </a:r>
                      <a:r>
                        <a:rPr lang="en-GB" sz="1100" i="0" baseline="0" dirty="0" smtClean="0">
                          <a:latin typeface="+mn-lt"/>
                        </a:rPr>
                        <a:t> like to have more information on our connection progress</a:t>
                      </a:r>
                      <a:endParaRPr lang="en-GB" sz="1100" i="0" dirty="0" smtClean="0">
                        <a:latin typeface="+mn-lt"/>
                      </a:endParaRPr>
                    </a:p>
                  </a:txBody>
                  <a:tcPr anchor="ct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dirty="0" smtClean="0"/>
                        <a:t>Incorporated customer</a:t>
                      </a:r>
                      <a:r>
                        <a:rPr lang="en-GB" sz="1100" i="0" baseline="0" dirty="0" smtClean="0"/>
                        <a:t> “status” updates into our new online connections portal</a:t>
                      </a:r>
                      <a:endParaRPr lang="en-GB" sz="1100" i="0" dirty="0" smtClean="0"/>
                    </a:p>
                  </a:txBody>
                  <a:tcPr anchor="ctr">
                    <a:solidFill>
                      <a:schemeClr val="accent6">
                        <a:lumMod val="40000"/>
                        <a:lumOff val="60000"/>
                      </a:schemeClr>
                    </a:solidFill>
                  </a:tcPr>
                </a:tc>
              </a:tr>
              <a:tr h="523249">
                <a:tc>
                  <a:txBody>
                    <a:bodyPr/>
                    <a:lstStyle/>
                    <a:p>
                      <a:r>
                        <a:rPr lang="en-GB" sz="1100" i="0" baseline="0" dirty="0" smtClean="0">
                          <a:solidFill>
                            <a:srgbClr val="FF0000"/>
                          </a:solidFill>
                        </a:rPr>
                        <a:t>We need capacity and connection application processes better aligned</a:t>
                      </a:r>
                      <a:endParaRPr lang="en-GB" sz="1100" i="0" dirty="0">
                        <a:solidFill>
                          <a:srgbClr val="FF0000"/>
                        </a:solidFill>
                      </a:endParaRPr>
                    </a:p>
                  </a:txBody>
                  <a:tcPr anchor="ctr">
                    <a:solidFill>
                      <a:schemeClr val="accent5">
                        <a:lumMod val="60000"/>
                        <a:lumOff val="40000"/>
                      </a:schemeClr>
                    </a:solidFill>
                  </a:tcPr>
                </a:tc>
                <a:tc>
                  <a:txBody>
                    <a:bodyPr/>
                    <a:lstStyle/>
                    <a:p>
                      <a:r>
                        <a:rPr lang="en-GB" sz="1100" i="0" dirty="0" smtClean="0"/>
                        <a:t>Incorporated the </a:t>
                      </a:r>
                      <a:r>
                        <a:rPr lang="en-GB" sz="1100" i="0" baseline="0" dirty="0" smtClean="0"/>
                        <a:t>capacity process application into our new online connections portal with status updates on progress</a:t>
                      </a:r>
                      <a:endParaRPr lang="en-GB" sz="1100" i="0" dirty="0"/>
                    </a:p>
                  </a:txBody>
                  <a:tcPr anchor="ctr">
                    <a:solidFill>
                      <a:schemeClr val="accent6">
                        <a:lumMod val="40000"/>
                        <a:lumOff val="60000"/>
                      </a:schemeClr>
                    </a:solidFill>
                  </a:tcPr>
                </a:tc>
              </a:tr>
              <a:tr h="523249">
                <a:tc>
                  <a:txBody>
                    <a:bodyPr/>
                    <a:lstStyle/>
                    <a:p>
                      <a:r>
                        <a:rPr lang="en-GB" sz="1100" i="0" dirty="0" smtClean="0"/>
                        <a:t>The oxygen specification for connections to the NTS</a:t>
                      </a:r>
                      <a:r>
                        <a:rPr lang="en-GB" sz="1100" i="0" baseline="0" dirty="0" smtClean="0"/>
                        <a:t> is prohibitive for biomethane entry projects</a:t>
                      </a:r>
                      <a:endParaRPr lang="en-GB" sz="1100" i="0" dirty="0"/>
                    </a:p>
                  </a:txBody>
                  <a:tcPr anchor="ctr">
                    <a:solidFill>
                      <a:schemeClr val="accent5">
                        <a:lumMod val="60000"/>
                        <a:lumOff val="40000"/>
                      </a:schemeClr>
                    </a:solidFill>
                  </a:tcPr>
                </a:tc>
                <a:tc>
                  <a:txBody>
                    <a:bodyPr/>
                    <a:lstStyle/>
                    <a:p>
                      <a:r>
                        <a:rPr lang="en-GB" sz="1100" i="0" dirty="0" smtClean="0"/>
                        <a:t>Looking to </a:t>
                      </a:r>
                      <a:r>
                        <a:rPr lang="en-GB" sz="1100" i="0" baseline="0" dirty="0" smtClean="0"/>
                        <a:t> allow </a:t>
                      </a:r>
                      <a:r>
                        <a:rPr lang="en-GB" sz="1100" i="0" dirty="0" smtClean="0"/>
                        <a:t>he current specification</a:t>
                      </a:r>
                      <a:r>
                        <a:rPr lang="en-GB" sz="1100" i="0" baseline="0" dirty="0" smtClean="0"/>
                        <a:t>  for oxygen to be assessed on a case by case basis. </a:t>
                      </a:r>
                      <a:endParaRPr lang="en-GB" sz="1100" i="0" dirty="0"/>
                    </a:p>
                  </a:txBody>
                  <a:tcPr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960776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467F"/>
                </a:solidFill>
              </a:rPr>
              <a:t>Commercial Arrangements under review</a:t>
            </a:r>
            <a:endParaRPr lang="en-GB" dirty="0">
              <a:solidFill>
                <a:srgbClr val="00467F"/>
              </a:solidFill>
            </a:endParaRPr>
          </a:p>
        </p:txBody>
      </p:sp>
      <p:sp>
        <p:nvSpPr>
          <p:cNvPr id="4" name="Slide Number Placeholder 3"/>
          <p:cNvSpPr>
            <a:spLocks noGrp="1"/>
          </p:cNvSpPr>
          <p:nvPr>
            <p:ph type="sldNum" sz="quarter" idx="12"/>
          </p:nvPr>
        </p:nvSpPr>
        <p:spPr/>
        <p:txBody>
          <a:bodyPr/>
          <a:lstStyle/>
          <a:p>
            <a:fld id="{0EF463B2-AB74-42C2-AD6B-62E91FE230FD}" type="slidenum">
              <a:rPr lang="en-US" smtClean="0"/>
              <a:pPr/>
              <a:t>36</a:t>
            </a:fld>
            <a:endParaRPr lang="en-US" dirty="0"/>
          </a:p>
        </p:txBody>
      </p:sp>
      <p:sp>
        <p:nvSpPr>
          <p:cNvPr id="7" name="TextBox 6"/>
          <p:cNvSpPr txBox="1"/>
          <p:nvPr/>
        </p:nvSpPr>
        <p:spPr>
          <a:xfrm>
            <a:off x="683568" y="1628800"/>
            <a:ext cx="7992888" cy="4247317"/>
          </a:xfrm>
          <a:prstGeom prst="rect">
            <a:avLst/>
          </a:prstGeom>
          <a:noFill/>
        </p:spPr>
        <p:txBody>
          <a:bodyPr wrap="square" rtlCol="0">
            <a:spAutoFit/>
          </a:bodyPr>
          <a:lstStyle/>
          <a:p>
            <a:pPr algn="ctr"/>
            <a:r>
              <a:rPr lang="en-GB" sz="1800" dirty="0" smtClean="0">
                <a:solidFill>
                  <a:schemeClr val="accent2"/>
                </a:solidFill>
              </a:rPr>
              <a:t>Objective: To support Standard Design connections and  also improvements for  Bespoke Connections where possible</a:t>
            </a:r>
            <a:r>
              <a:rPr lang="en-GB" sz="1800" dirty="0" smtClean="0"/>
              <a:t>.</a:t>
            </a:r>
          </a:p>
          <a:p>
            <a:endParaRPr lang="en-GB" sz="1800" dirty="0"/>
          </a:p>
          <a:p>
            <a:pPr marL="285750" indent="-285750">
              <a:buFont typeface="Arial" panose="020B0604020202020204" pitchFamily="34" charset="0"/>
              <a:buChar char="•"/>
            </a:pPr>
            <a:r>
              <a:rPr lang="en-GB" sz="1800" dirty="0" smtClean="0"/>
              <a:t>   Application to Offer  (UNC TPD V and Y)</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smtClean="0"/>
              <a:t>Capacity – PARCA (UNC TPD B)</a:t>
            </a:r>
            <a:endParaRPr lang="en-GB" sz="1800" dirty="0"/>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a:t>GT Licence modification to add new point </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a:t>National Transmission System gas </a:t>
            </a:r>
            <a:r>
              <a:rPr lang="en-GB" sz="1800" dirty="0" smtClean="0"/>
              <a:t>quality - Oxygen</a:t>
            </a:r>
            <a:endParaRPr lang="en-GB" sz="1800" dirty="0"/>
          </a:p>
          <a:p>
            <a:endParaRPr lang="en-GB" sz="1800" dirty="0" smtClean="0"/>
          </a:p>
          <a:p>
            <a:pPr marL="457200" indent="-457200">
              <a:buFont typeface="Arial" panose="020B0604020202020204" pitchFamily="34" charset="0"/>
              <a:buChar char="•"/>
            </a:pPr>
            <a:r>
              <a:rPr lang="en-GB" sz="1800" dirty="0" smtClean="0"/>
              <a:t>Monitoring and Control of GS(M)R gas quality </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smtClean="0"/>
              <a:t>Removing requirement for Remotely Operable Valve (UNC TPD Y)</a:t>
            </a:r>
          </a:p>
          <a:p>
            <a:pPr marL="457200" indent="-457200">
              <a:buFont typeface="Arial" panose="020B0604020202020204" pitchFamily="34" charset="0"/>
              <a:buChar char="•"/>
            </a:pPr>
            <a:endParaRPr lang="en-GB" sz="1800" dirty="0"/>
          </a:p>
        </p:txBody>
      </p:sp>
    </p:spTree>
    <p:extLst>
      <p:ext uri="{BB962C8B-B14F-4D97-AF65-F5344CB8AC3E}">
        <p14:creationId xmlns:p14="http://schemas.microsoft.com/office/powerpoint/2010/main" val="123756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467F"/>
                </a:solidFill>
              </a:rPr>
              <a:t>Standard Design Gas Connections Journey</a:t>
            </a:r>
            <a:endParaRPr lang="en-GB" dirty="0">
              <a:solidFill>
                <a:srgbClr val="00467F"/>
              </a:solidFill>
            </a:endParaRPr>
          </a:p>
        </p:txBody>
      </p:sp>
      <p:pic>
        <p:nvPicPr>
          <p:cNvPr id="4" name="Content Placeholder 3"/>
          <p:cNvPicPr>
            <a:picLocks noGrp="1" noChangeAspect="1"/>
          </p:cNvPicPr>
          <p:nvPr>
            <p:ph idx="1"/>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93725" y="1522347"/>
            <a:ext cx="8089900" cy="4627289"/>
          </a:xfrm>
        </p:spPr>
      </p:pic>
      <p:graphicFrame>
        <p:nvGraphicFramePr>
          <p:cNvPr id="5" name="Diagram 4"/>
          <p:cNvGraphicFramePr/>
          <p:nvPr>
            <p:extLst>
              <p:ext uri="{D42A27DB-BD31-4B8C-83A1-F6EECF244321}">
                <p14:modId xmlns:p14="http://schemas.microsoft.com/office/powerpoint/2010/main" val="3671424613"/>
              </p:ext>
            </p:extLst>
          </p:nvPr>
        </p:nvGraphicFramePr>
        <p:xfrm>
          <a:off x="755576" y="1196752"/>
          <a:ext cx="7848872" cy="3240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 5"/>
          <p:cNvGraphicFramePr/>
          <p:nvPr>
            <p:extLst>
              <p:ext uri="{D42A27DB-BD31-4B8C-83A1-F6EECF244321}">
                <p14:modId xmlns:p14="http://schemas.microsoft.com/office/powerpoint/2010/main" val="4085195207"/>
              </p:ext>
            </p:extLst>
          </p:nvPr>
        </p:nvGraphicFramePr>
        <p:xfrm>
          <a:off x="755576" y="3501008"/>
          <a:ext cx="6840760" cy="266429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6" name="TextBox 15"/>
          <p:cNvSpPr txBox="1"/>
          <p:nvPr/>
        </p:nvSpPr>
        <p:spPr>
          <a:xfrm>
            <a:off x="683568" y="1988840"/>
            <a:ext cx="7920880" cy="369332"/>
          </a:xfrm>
          <a:prstGeom prst="rect">
            <a:avLst/>
          </a:prstGeom>
          <a:noFill/>
        </p:spPr>
        <p:txBody>
          <a:bodyPr wrap="square" rtlCol="0">
            <a:spAutoFit/>
          </a:bodyPr>
          <a:lstStyle/>
          <a:p>
            <a:r>
              <a:rPr lang="en-GB" sz="1800" dirty="0" smtClean="0">
                <a:solidFill>
                  <a:srgbClr val="00467F"/>
                </a:solidFill>
              </a:rPr>
              <a:t>Application to Offer (A2O) Process</a:t>
            </a:r>
            <a:endParaRPr lang="en-GB" sz="1800" dirty="0">
              <a:solidFill>
                <a:srgbClr val="00467F"/>
              </a:solidFill>
            </a:endParaRPr>
          </a:p>
        </p:txBody>
      </p:sp>
      <p:sp>
        <p:nvSpPr>
          <p:cNvPr id="17" name="TextBox 16"/>
          <p:cNvSpPr txBox="1"/>
          <p:nvPr/>
        </p:nvSpPr>
        <p:spPr>
          <a:xfrm>
            <a:off x="683568" y="3995772"/>
            <a:ext cx="7920880" cy="369332"/>
          </a:xfrm>
          <a:prstGeom prst="rect">
            <a:avLst/>
          </a:prstGeom>
          <a:noFill/>
        </p:spPr>
        <p:txBody>
          <a:bodyPr wrap="square" rtlCol="0">
            <a:spAutoFit/>
          </a:bodyPr>
          <a:lstStyle/>
          <a:p>
            <a:r>
              <a:rPr lang="en-GB" sz="1800" dirty="0" smtClean="0">
                <a:solidFill>
                  <a:srgbClr val="00467F"/>
                </a:solidFill>
              </a:rPr>
              <a:t>Delivery Process</a:t>
            </a:r>
            <a:endParaRPr lang="en-GB" sz="1800" dirty="0">
              <a:solidFill>
                <a:srgbClr val="00467F"/>
              </a:solidFill>
            </a:endParaRPr>
          </a:p>
        </p:txBody>
      </p:sp>
      <p:sp>
        <p:nvSpPr>
          <p:cNvPr id="18" name="Right Brace 17"/>
          <p:cNvSpPr/>
          <p:nvPr/>
        </p:nvSpPr>
        <p:spPr bwMode="auto">
          <a:xfrm rot="5400000">
            <a:off x="4457275" y="-454856"/>
            <a:ext cx="324036" cy="7704856"/>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rgbClr val="0079C1"/>
              </a:solidFill>
              <a:effectLst/>
              <a:latin typeface="Arial" pitchFamily="34" charset="0"/>
              <a:ea typeface="MS PGothic"/>
              <a:cs typeface="MS PGothic"/>
            </a:endParaRPr>
          </a:p>
        </p:txBody>
      </p:sp>
      <p:sp>
        <p:nvSpPr>
          <p:cNvPr id="19" name="Right Brace 18"/>
          <p:cNvSpPr/>
          <p:nvPr/>
        </p:nvSpPr>
        <p:spPr bwMode="auto">
          <a:xfrm rot="5400000">
            <a:off x="3875567" y="2264514"/>
            <a:ext cx="324036" cy="6541439"/>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rgbClr val="0079C1"/>
              </a:solidFill>
              <a:effectLst/>
              <a:latin typeface="Arial" pitchFamily="34" charset="0"/>
              <a:ea typeface="MS PGothic"/>
              <a:cs typeface="MS PGothic"/>
            </a:endParaRPr>
          </a:p>
        </p:txBody>
      </p:sp>
      <p:sp>
        <p:nvSpPr>
          <p:cNvPr id="20" name="TextBox 19"/>
          <p:cNvSpPr txBox="1"/>
          <p:nvPr/>
        </p:nvSpPr>
        <p:spPr>
          <a:xfrm>
            <a:off x="766866" y="3575042"/>
            <a:ext cx="7837582" cy="369332"/>
          </a:xfrm>
          <a:prstGeom prst="rect">
            <a:avLst/>
          </a:prstGeom>
          <a:noFill/>
        </p:spPr>
        <p:txBody>
          <a:bodyPr wrap="square" rtlCol="0">
            <a:spAutoFit/>
          </a:bodyPr>
          <a:lstStyle/>
          <a:p>
            <a:pPr algn="ctr"/>
            <a:r>
              <a:rPr lang="en-GB" sz="1800" i="1" dirty="0" smtClean="0">
                <a:solidFill>
                  <a:srgbClr val="CC3300"/>
                </a:solidFill>
              </a:rPr>
              <a:t>Approx. 2 months</a:t>
            </a:r>
            <a:endParaRPr lang="en-GB" sz="1800" i="1" dirty="0">
              <a:solidFill>
                <a:srgbClr val="CC3300"/>
              </a:solidFill>
            </a:endParaRPr>
          </a:p>
        </p:txBody>
      </p:sp>
      <p:sp>
        <p:nvSpPr>
          <p:cNvPr id="21" name="TextBox 20"/>
          <p:cNvSpPr txBox="1"/>
          <p:nvPr/>
        </p:nvSpPr>
        <p:spPr>
          <a:xfrm>
            <a:off x="766865" y="5697252"/>
            <a:ext cx="6541440" cy="369332"/>
          </a:xfrm>
          <a:prstGeom prst="rect">
            <a:avLst/>
          </a:prstGeom>
          <a:noFill/>
        </p:spPr>
        <p:txBody>
          <a:bodyPr wrap="square" rtlCol="0">
            <a:spAutoFit/>
          </a:bodyPr>
          <a:lstStyle/>
          <a:p>
            <a:pPr algn="ctr"/>
            <a:r>
              <a:rPr lang="en-GB" sz="1800" i="1" dirty="0" smtClean="0">
                <a:solidFill>
                  <a:srgbClr val="CC3300"/>
                </a:solidFill>
              </a:rPr>
              <a:t>Approx. 10 months</a:t>
            </a:r>
            <a:endParaRPr lang="en-GB" sz="1800" i="1" dirty="0">
              <a:solidFill>
                <a:srgbClr val="CC3300"/>
              </a:solidFill>
            </a:endParaRPr>
          </a:p>
        </p:txBody>
      </p:sp>
      <p:sp>
        <p:nvSpPr>
          <p:cNvPr id="22" name="TextBox 21"/>
          <p:cNvSpPr txBox="1"/>
          <p:nvPr/>
        </p:nvSpPr>
        <p:spPr>
          <a:xfrm>
            <a:off x="683568" y="6217567"/>
            <a:ext cx="7920880" cy="369332"/>
          </a:xfrm>
          <a:prstGeom prst="rect">
            <a:avLst/>
          </a:prstGeom>
          <a:noFill/>
        </p:spPr>
        <p:txBody>
          <a:bodyPr wrap="square" rtlCol="0">
            <a:spAutoFit/>
          </a:bodyPr>
          <a:lstStyle/>
          <a:p>
            <a:pPr algn="ctr"/>
            <a:r>
              <a:rPr lang="en-GB" sz="1800" i="1" dirty="0" smtClean="0">
                <a:solidFill>
                  <a:srgbClr val="00467F"/>
                </a:solidFill>
              </a:rPr>
              <a:t>Full delivery within 12 months to achieve </a:t>
            </a:r>
            <a:r>
              <a:rPr lang="en-GB" sz="1800" i="1" dirty="0" err="1" smtClean="0">
                <a:solidFill>
                  <a:srgbClr val="00467F"/>
                </a:solidFill>
              </a:rPr>
              <a:t>CLoCC</a:t>
            </a:r>
            <a:r>
              <a:rPr lang="en-GB" sz="1800" i="1" dirty="0" smtClean="0">
                <a:solidFill>
                  <a:srgbClr val="00467F"/>
                </a:solidFill>
              </a:rPr>
              <a:t> core objectives</a:t>
            </a:r>
          </a:p>
        </p:txBody>
      </p:sp>
    </p:spTree>
    <p:extLst>
      <p:ext uri="{BB962C8B-B14F-4D97-AF65-F5344CB8AC3E}">
        <p14:creationId xmlns:p14="http://schemas.microsoft.com/office/powerpoint/2010/main" val="1117552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568130" y="1268760"/>
            <a:ext cx="3978162" cy="0"/>
          </a:xfrm>
          <a:prstGeom prst="line">
            <a:avLst/>
          </a:prstGeom>
          <a:solidFill>
            <a:schemeClr val="accent1"/>
          </a:solidFill>
          <a:ln w="76200" cap="flat" cmpd="sng" algn="ctr">
            <a:solidFill>
              <a:schemeClr val="bg1"/>
            </a:solidFill>
            <a:prstDash val="solid"/>
            <a:round/>
            <a:headEnd type="none" w="med" len="med"/>
            <a:tailEnd type="none" w="med" len="med"/>
          </a:ln>
          <a:effectLst/>
        </p:spPr>
      </p:cxnSp>
      <p:sp>
        <p:nvSpPr>
          <p:cNvPr id="7" name="Rectangle 6"/>
          <p:cNvSpPr/>
          <p:nvPr/>
        </p:nvSpPr>
        <p:spPr>
          <a:xfrm>
            <a:off x="568130" y="1988840"/>
            <a:ext cx="8180334" cy="4401205"/>
          </a:xfrm>
          <a:prstGeom prst="rect">
            <a:avLst/>
          </a:prstGeom>
        </p:spPr>
        <p:txBody>
          <a:bodyPr wrap="square">
            <a:spAutoFit/>
          </a:bodyPr>
          <a:lstStyle/>
          <a:p>
            <a:pPr marL="342900" lvl="2" indent="-342900">
              <a:spcAft>
                <a:spcPts val="0"/>
              </a:spcAft>
              <a:buFontTx/>
              <a:buChar char="-"/>
            </a:pPr>
            <a:r>
              <a:rPr lang="en-GB" sz="2000" b="0" dirty="0" smtClean="0"/>
              <a:t>Up front Network Analysis built into the Portal.</a:t>
            </a:r>
          </a:p>
          <a:p>
            <a:pPr marL="342900" lvl="2" indent="-342900">
              <a:spcAft>
                <a:spcPts val="0"/>
              </a:spcAft>
              <a:buFontTx/>
              <a:buChar char="-"/>
            </a:pPr>
            <a:r>
              <a:rPr lang="en-GB" sz="2000" b="0" dirty="0" smtClean="0"/>
              <a:t>Traffic light capacity indicator for flow rate meeting Standardised designs. (max 53 gwh/d)</a:t>
            </a:r>
          </a:p>
          <a:p>
            <a:pPr marL="342900" lvl="2" indent="-342900">
              <a:spcAft>
                <a:spcPts val="0"/>
              </a:spcAft>
              <a:buFontTx/>
              <a:buChar char="-"/>
            </a:pPr>
            <a:r>
              <a:rPr lang="en-GB" sz="2000" dirty="0" smtClean="0">
                <a:solidFill>
                  <a:schemeClr val="accent2"/>
                </a:solidFill>
              </a:rPr>
              <a:t>If Green </a:t>
            </a:r>
            <a:r>
              <a:rPr lang="en-GB" sz="2000" b="0" dirty="0" smtClean="0"/>
              <a:t>can have accelerated route to PARCA offer (Stage 1)</a:t>
            </a:r>
          </a:p>
          <a:p>
            <a:pPr marL="800100" lvl="3" indent="-342900">
              <a:spcAft>
                <a:spcPts val="0"/>
              </a:spcAft>
              <a:buFontTx/>
              <a:buChar char="-"/>
            </a:pPr>
            <a:r>
              <a:rPr lang="en-GB" sz="2000" b="0" dirty="0" smtClean="0"/>
              <a:t>We know Capacity can be easily substituted</a:t>
            </a:r>
          </a:p>
          <a:p>
            <a:pPr marL="342900" lvl="2" indent="-342900">
              <a:spcAft>
                <a:spcPts val="0"/>
              </a:spcAft>
              <a:buFontTx/>
              <a:buChar char="-"/>
            </a:pPr>
            <a:r>
              <a:rPr lang="en-GB" sz="2000" dirty="0" smtClean="0">
                <a:solidFill>
                  <a:srgbClr val="F78F1E"/>
                </a:solidFill>
              </a:rPr>
              <a:t>If Amber </a:t>
            </a:r>
            <a:r>
              <a:rPr lang="en-GB" sz="2000" b="0" dirty="0" smtClean="0"/>
              <a:t>further assessment required (becomes Green or Red)</a:t>
            </a:r>
          </a:p>
          <a:p>
            <a:pPr marL="342900" lvl="2" indent="-342900">
              <a:spcAft>
                <a:spcPts val="0"/>
              </a:spcAft>
              <a:buFontTx/>
              <a:buChar char="-"/>
            </a:pPr>
            <a:r>
              <a:rPr lang="en-GB" sz="2000" dirty="0" smtClean="0">
                <a:solidFill>
                  <a:srgbClr val="FF0000"/>
                </a:solidFill>
              </a:rPr>
              <a:t>If Red </a:t>
            </a:r>
            <a:r>
              <a:rPr lang="en-GB" sz="2000" b="0" dirty="0" smtClean="0"/>
              <a:t>full PARCA process required.</a:t>
            </a:r>
          </a:p>
          <a:p>
            <a:pPr marL="0" lvl="2">
              <a:spcAft>
                <a:spcPts val="0"/>
              </a:spcAft>
            </a:pPr>
            <a:endParaRPr lang="en-GB" sz="2000" b="0" dirty="0" smtClean="0"/>
          </a:p>
          <a:p>
            <a:pPr marL="342900" lvl="2" indent="-342900">
              <a:spcAft>
                <a:spcPts val="0"/>
              </a:spcAft>
              <a:buFontTx/>
              <a:buChar char="-"/>
            </a:pPr>
            <a:r>
              <a:rPr lang="en-GB" sz="2000" b="0" dirty="0" smtClean="0"/>
              <a:t>No Adhoc/PARCA windows required in accelerated process as no investment required.  </a:t>
            </a:r>
          </a:p>
          <a:p>
            <a:pPr marL="342900" lvl="2" indent="-342900">
              <a:spcAft>
                <a:spcPts val="0"/>
              </a:spcAft>
              <a:buFontTx/>
              <a:buChar char="-"/>
            </a:pPr>
            <a:r>
              <a:rPr lang="en-GB" sz="2000" b="0" dirty="0" smtClean="0"/>
              <a:t>PARCA offer can be made in the timeline required for a Standardised design connection </a:t>
            </a:r>
          </a:p>
          <a:p>
            <a:pPr marL="0" lvl="2">
              <a:spcAft>
                <a:spcPts val="0"/>
              </a:spcAft>
              <a:buNone/>
            </a:pPr>
            <a:endParaRPr lang="en-GB" sz="2000" b="0" dirty="0"/>
          </a:p>
          <a:p>
            <a:pPr marL="0" lvl="2">
              <a:spcAft>
                <a:spcPts val="0"/>
              </a:spcAft>
              <a:buNone/>
            </a:pPr>
            <a:endParaRPr lang="en-GB" sz="2000" b="0" dirty="0"/>
          </a:p>
        </p:txBody>
      </p:sp>
      <p:sp>
        <p:nvSpPr>
          <p:cNvPr id="10" name="Title 1"/>
          <p:cNvSpPr>
            <a:spLocks noGrp="1"/>
          </p:cNvSpPr>
          <p:nvPr>
            <p:ph type="title"/>
          </p:nvPr>
        </p:nvSpPr>
        <p:spPr>
          <a:xfrm>
            <a:off x="593725" y="762000"/>
            <a:ext cx="8093075" cy="519113"/>
          </a:xfrm>
        </p:spPr>
        <p:txBody>
          <a:bodyPr/>
          <a:lstStyle/>
          <a:p>
            <a:r>
              <a:rPr lang="en-GB" dirty="0" smtClean="0">
                <a:solidFill>
                  <a:srgbClr val="00467F"/>
                </a:solidFill>
              </a:rPr>
              <a:t>Capacity example - PARCA</a:t>
            </a:r>
            <a:endParaRPr lang="en-GB" dirty="0">
              <a:solidFill>
                <a:srgbClr val="00467F"/>
              </a:solidFill>
            </a:endParaRPr>
          </a:p>
        </p:txBody>
      </p:sp>
    </p:spTree>
    <p:extLst>
      <p:ext uri="{BB962C8B-B14F-4D97-AF65-F5344CB8AC3E}">
        <p14:creationId xmlns:p14="http://schemas.microsoft.com/office/powerpoint/2010/main" val="1143224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77643" y="1268760"/>
            <a:ext cx="8136904"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568130" y="1268760"/>
            <a:ext cx="3978162" cy="0"/>
          </a:xfrm>
          <a:prstGeom prst="line">
            <a:avLst/>
          </a:prstGeom>
          <a:solidFill>
            <a:schemeClr val="accent1"/>
          </a:solidFill>
          <a:ln w="76200" cap="flat" cmpd="sng" algn="ctr">
            <a:solidFill>
              <a:schemeClr val="bg1"/>
            </a:solidFill>
            <a:prstDash val="solid"/>
            <a:round/>
            <a:headEnd type="none" w="med" len="med"/>
            <a:tailEnd type="none" w="med" len="med"/>
          </a:ln>
          <a:effectLst/>
        </p:spPr>
      </p:cxnSp>
      <p:graphicFrame>
        <p:nvGraphicFramePr>
          <p:cNvPr id="2" name="Table 1"/>
          <p:cNvGraphicFramePr>
            <a:graphicFrameLocks noGrp="1"/>
          </p:cNvGraphicFramePr>
          <p:nvPr>
            <p:extLst>
              <p:ext uri="{D42A27DB-BD31-4B8C-83A1-F6EECF244321}">
                <p14:modId xmlns:p14="http://schemas.microsoft.com/office/powerpoint/2010/main" val="951568607"/>
              </p:ext>
            </p:extLst>
          </p:nvPr>
        </p:nvGraphicFramePr>
        <p:xfrm>
          <a:off x="1043608" y="1772816"/>
          <a:ext cx="7056784" cy="4608512"/>
        </p:xfrm>
        <a:graphic>
          <a:graphicData uri="http://schemas.openxmlformats.org/drawingml/2006/table">
            <a:tbl>
              <a:tblPr firstRow="1" bandRow="1">
                <a:tableStyleId>{5C22544A-7EE6-4342-B048-85BDC9FD1C3A}</a:tableStyleId>
              </a:tblPr>
              <a:tblGrid>
                <a:gridCol w="2352261"/>
                <a:gridCol w="3274343"/>
                <a:gridCol w="1430180"/>
              </a:tblGrid>
              <a:tr h="422640">
                <a:tc>
                  <a:txBody>
                    <a:bodyPr/>
                    <a:lstStyle/>
                    <a:p>
                      <a:r>
                        <a:rPr lang="en-GB" dirty="0" smtClean="0"/>
                        <a:t>Area</a:t>
                      </a:r>
                      <a:endParaRPr lang="en-GB" dirty="0"/>
                    </a:p>
                  </a:txBody>
                  <a:tcPr/>
                </a:tc>
                <a:tc>
                  <a:txBody>
                    <a:bodyPr/>
                    <a:lstStyle/>
                    <a:p>
                      <a:r>
                        <a:rPr lang="en-GB" baseline="0" dirty="0" smtClean="0"/>
                        <a:t>modified</a:t>
                      </a:r>
                      <a:endParaRPr lang="en-GB" dirty="0"/>
                    </a:p>
                  </a:txBody>
                  <a:tcPr/>
                </a:tc>
                <a:tc>
                  <a:txBody>
                    <a:bodyPr/>
                    <a:lstStyle/>
                    <a:p>
                      <a:r>
                        <a:rPr lang="en-GB" dirty="0" smtClean="0"/>
                        <a:t>New</a:t>
                      </a:r>
                      <a:endParaRPr lang="en-GB" dirty="0"/>
                    </a:p>
                  </a:txBody>
                  <a:tcPr/>
                </a:tc>
              </a:tr>
              <a:tr h="422640">
                <a:tc>
                  <a:txBody>
                    <a:bodyPr/>
                    <a:lstStyle/>
                    <a:p>
                      <a:r>
                        <a:rPr lang="en-GB" dirty="0" smtClean="0"/>
                        <a:t>A2O</a:t>
                      </a:r>
                      <a:endParaRPr lang="en-GB" dirty="0"/>
                    </a:p>
                  </a:txBody>
                  <a:tcPr/>
                </a:tc>
                <a:tc>
                  <a:txBody>
                    <a:bodyPr/>
                    <a:lstStyle/>
                    <a:p>
                      <a:r>
                        <a:rPr lang="en-GB" dirty="0" smtClean="0"/>
                        <a:t>UNC/Methodologies</a:t>
                      </a:r>
                      <a:endParaRPr lang="en-GB" dirty="0"/>
                    </a:p>
                  </a:txBody>
                  <a:tcPr/>
                </a:tc>
                <a:tc>
                  <a:txBody>
                    <a:bodyPr/>
                    <a:lstStyle/>
                    <a:p>
                      <a:r>
                        <a:rPr lang="en-GB" dirty="0" smtClean="0"/>
                        <a:t>Guides</a:t>
                      </a:r>
                      <a:endParaRPr lang="en-GB" dirty="0"/>
                    </a:p>
                  </a:txBody>
                  <a:tcPr/>
                </a:tc>
              </a:tr>
              <a:tr h="729488">
                <a:tc>
                  <a:txBody>
                    <a:bodyPr/>
                    <a:lstStyle/>
                    <a:p>
                      <a:r>
                        <a:rPr lang="en-GB" dirty="0" smtClean="0"/>
                        <a:t>Capacity/PARCA</a:t>
                      </a:r>
                      <a:endParaRPr lang="en-GB" dirty="0"/>
                    </a:p>
                  </a:txBody>
                  <a:tcPr/>
                </a:tc>
                <a:tc>
                  <a:txBody>
                    <a:bodyPr/>
                    <a:lstStyle/>
                    <a:p>
                      <a:r>
                        <a:rPr lang="en-GB" dirty="0" smtClean="0"/>
                        <a:t>UNC/Methodologies</a:t>
                      </a:r>
                    </a:p>
                    <a:p>
                      <a:r>
                        <a:rPr lang="en-GB" dirty="0" smtClean="0"/>
                        <a:t>Licence (TBC)</a:t>
                      </a:r>
                      <a:endParaRPr lang="en-GB" dirty="0"/>
                    </a:p>
                  </a:txBody>
                  <a:tcPr/>
                </a:tc>
                <a:tc>
                  <a:txBody>
                    <a:bodyPr/>
                    <a:lstStyle/>
                    <a:p>
                      <a:endParaRPr lang="en-GB" dirty="0"/>
                    </a:p>
                  </a:txBody>
                  <a:tcPr/>
                </a:tc>
              </a:tr>
              <a:tr h="729488">
                <a:tc>
                  <a:txBody>
                    <a:bodyPr/>
                    <a:lstStyle/>
                    <a:p>
                      <a:r>
                        <a:rPr lang="en-GB" dirty="0" smtClean="0"/>
                        <a:t>New Points in</a:t>
                      </a:r>
                      <a:r>
                        <a:rPr lang="en-GB" baseline="0" dirty="0" smtClean="0"/>
                        <a:t> Licence</a:t>
                      </a:r>
                      <a:endParaRPr lang="en-GB" dirty="0"/>
                    </a:p>
                  </a:txBody>
                  <a:tcPr/>
                </a:tc>
                <a:tc>
                  <a:txBody>
                    <a:bodyPr/>
                    <a:lstStyle/>
                    <a:p>
                      <a:r>
                        <a:rPr lang="en-GB" dirty="0" smtClean="0"/>
                        <a:t>Licence</a:t>
                      </a:r>
                      <a:endParaRPr lang="en-GB" dirty="0"/>
                    </a:p>
                  </a:txBody>
                  <a:tcPr/>
                </a:tc>
                <a:tc>
                  <a:txBody>
                    <a:bodyPr/>
                    <a:lstStyle/>
                    <a:p>
                      <a:r>
                        <a:rPr lang="en-GB" dirty="0" smtClean="0"/>
                        <a:t>Offline Report</a:t>
                      </a:r>
                      <a:endParaRPr lang="en-GB" dirty="0"/>
                    </a:p>
                  </a:txBody>
                  <a:tcPr/>
                </a:tc>
              </a:tr>
              <a:tr h="422640">
                <a:tc>
                  <a:txBody>
                    <a:bodyPr/>
                    <a:lstStyle/>
                    <a:p>
                      <a:r>
                        <a:rPr lang="en-GB" dirty="0" smtClean="0"/>
                        <a:t>Oxygen relaxation</a:t>
                      </a:r>
                      <a:endParaRPr lang="en-GB" dirty="0"/>
                    </a:p>
                  </a:txBody>
                  <a:tcPr/>
                </a:tc>
                <a:tc>
                  <a:txBody>
                    <a:bodyPr/>
                    <a:lstStyle/>
                    <a:p>
                      <a:r>
                        <a:rPr lang="en-GB" dirty="0" smtClean="0"/>
                        <a:t>GTYS</a:t>
                      </a:r>
                      <a:endParaRPr lang="en-GB" dirty="0"/>
                    </a:p>
                  </a:txBody>
                  <a:tcPr/>
                </a:tc>
                <a:tc>
                  <a:txBody>
                    <a:bodyPr/>
                    <a:lstStyle/>
                    <a:p>
                      <a:endParaRPr lang="en-GB" dirty="0"/>
                    </a:p>
                  </a:txBody>
                  <a:tcPr/>
                </a:tc>
              </a:tr>
              <a:tr h="729488">
                <a:tc>
                  <a:txBody>
                    <a:bodyPr/>
                    <a:lstStyle/>
                    <a:p>
                      <a:r>
                        <a:rPr lang="en-GB" dirty="0" smtClean="0"/>
                        <a:t>Connection</a:t>
                      </a:r>
                      <a:r>
                        <a:rPr lang="en-GB" baseline="0" dirty="0" smtClean="0"/>
                        <a:t> Charges phased</a:t>
                      </a:r>
                      <a:endParaRPr lang="en-GB" dirty="0"/>
                    </a:p>
                  </a:txBody>
                  <a:tcPr/>
                </a:tc>
                <a:tc>
                  <a:txBody>
                    <a:bodyPr/>
                    <a:lstStyle/>
                    <a:p>
                      <a:r>
                        <a:rPr lang="en-GB" dirty="0" smtClean="0"/>
                        <a:t>UNC/Methodologies</a:t>
                      </a:r>
                      <a:endParaRPr lang="en-GB" dirty="0"/>
                    </a:p>
                  </a:txBody>
                  <a:tcPr/>
                </a:tc>
                <a:tc>
                  <a:txBody>
                    <a:bodyPr/>
                    <a:lstStyle/>
                    <a:p>
                      <a:endParaRPr lang="en-GB" dirty="0"/>
                    </a:p>
                  </a:txBody>
                  <a:tcPr/>
                </a:tc>
              </a:tr>
              <a:tr h="729488">
                <a:tc>
                  <a:txBody>
                    <a:bodyPr/>
                    <a:lstStyle/>
                    <a:p>
                      <a:r>
                        <a:rPr lang="en-GB" dirty="0" smtClean="0"/>
                        <a:t>Enhancements</a:t>
                      </a:r>
                      <a:endParaRPr lang="en-GB" dirty="0"/>
                    </a:p>
                  </a:txBody>
                  <a:tcPr/>
                </a:tc>
                <a:tc>
                  <a:txBody>
                    <a:bodyPr/>
                    <a:lstStyle/>
                    <a:p>
                      <a:r>
                        <a:rPr lang="en-GB" dirty="0" smtClean="0"/>
                        <a:t>UNC/Methodologies</a:t>
                      </a:r>
                    </a:p>
                    <a:p>
                      <a:r>
                        <a:rPr lang="en-GB" dirty="0" smtClean="0"/>
                        <a:t>Licence</a:t>
                      </a:r>
                      <a:endParaRPr lang="en-GB" dirty="0"/>
                    </a:p>
                  </a:txBody>
                  <a:tcPr/>
                </a:tc>
                <a:tc>
                  <a:txBody>
                    <a:bodyPr/>
                    <a:lstStyle/>
                    <a:p>
                      <a:r>
                        <a:rPr lang="en-GB" dirty="0" smtClean="0"/>
                        <a:t>New contracts</a:t>
                      </a:r>
                      <a:endParaRPr lang="en-GB" dirty="0"/>
                    </a:p>
                  </a:txBody>
                  <a:tcPr/>
                </a:tc>
              </a:tr>
              <a:tr h="422640">
                <a:tc>
                  <a:txBody>
                    <a:bodyPr/>
                    <a:lstStyle/>
                    <a:p>
                      <a:r>
                        <a:rPr lang="en-GB" dirty="0" smtClean="0"/>
                        <a:t>ROV removal</a:t>
                      </a:r>
                      <a:endParaRPr lang="en-GB" dirty="0"/>
                    </a:p>
                  </a:txBody>
                  <a:tcPr/>
                </a:tc>
                <a:tc>
                  <a:txBody>
                    <a:bodyPr/>
                    <a:lstStyle/>
                    <a:p>
                      <a:r>
                        <a:rPr lang="en-GB" dirty="0" smtClean="0"/>
                        <a:t>UNC</a:t>
                      </a:r>
                      <a:endParaRPr lang="en-GB" dirty="0"/>
                    </a:p>
                  </a:txBody>
                  <a:tcPr/>
                </a:tc>
                <a:tc>
                  <a:txBody>
                    <a:bodyPr/>
                    <a:lstStyle/>
                    <a:p>
                      <a:endParaRPr lang="en-GB" dirty="0"/>
                    </a:p>
                  </a:txBody>
                  <a:tcPr/>
                </a:tc>
              </a:tr>
            </a:tbl>
          </a:graphicData>
        </a:graphic>
      </p:graphicFrame>
      <p:sp>
        <p:nvSpPr>
          <p:cNvPr id="10" name="Title 1"/>
          <p:cNvSpPr>
            <a:spLocks noGrp="1"/>
          </p:cNvSpPr>
          <p:nvPr>
            <p:ph type="title"/>
          </p:nvPr>
        </p:nvSpPr>
        <p:spPr>
          <a:xfrm>
            <a:off x="593725" y="762000"/>
            <a:ext cx="8093075" cy="519113"/>
          </a:xfrm>
        </p:spPr>
        <p:txBody>
          <a:bodyPr/>
          <a:lstStyle/>
          <a:p>
            <a:r>
              <a:rPr lang="en-GB" dirty="0" smtClean="0">
                <a:solidFill>
                  <a:srgbClr val="00467F"/>
                </a:solidFill>
              </a:rPr>
              <a:t>Summary of Potential Commercial changes</a:t>
            </a:r>
            <a:endParaRPr lang="en-GB" dirty="0">
              <a:solidFill>
                <a:srgbClr val="00467F"/>
              </a:solidFill>
            </a:endParaRPr>
          </a:p>
        </p:txBody>
      </p:sp>
    </p:spTree>
    <p:extLst>
      <p:ext uri="{BB962C8B-B14F-4D97-AF65-F5344CB8AC3E}">
        <p14:creationId xmlns:p14="http://schemas.microsoft.com/office/powerpoint/2010/main" val="2233913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4</a:t>
            </a:fld>
            <a:endParaRPr lang="en-US" altLang="en-US"/>
          </a:p>
        </p:txBody>
      </p:sp>
      <p:sp>
        <p:nvSpPr>
          <p:cNvPr id="65538" name="Rectangle 2"/>
          <p:cNvSpPr>
            <a:spLocks noGrp="1" noChangeArrowheads="1"/>
          </p:cNvSpPr>
          <p:nvPr>
            <p:ph type="title"/>
          </p:nvPr>
        </p:nvSpPr>
        <p:spPr>
          <a:xfrm>
            <a:off x="593725" y="757893"/>
            <a:ext cx="8093075" cy="523220"/>
          </a:xfrm>
        </p:spPr>
        <p:txBody>
          <a:bodyPr/>
          <a:lstStyle/>
          <a:p>
            <a:r>
              <a:rPr lang="en-US" altLang="en-US" dirty="0" smtClean="0"/>
              <a:t>Treatment of Capacity at Combined ASEPs</a:t>
            </a:r>
            <a:endParaRPr lang="en-US" altLang="en-US" dirty="0"/>
          </a:p>
        </p:txBody>
      </p:sp>
      <p:sp>
        <p:nvSpPr>
          <p:cNvPr id="65539" name="Rectangle 3"/>
          <p:cNvSpPr>
            <a:spLocks noGrp="1" noChangeArrowheads="1"/>
          </p:cNvSpPr>
          <p:nvPr>
            <p:ph type="body" idx="1"/>
          </p:nvPr>
        </p:nvSpPr>
        <p:spPr/>
        <p:txBody>
          <a:bodyPr/>
          <a:lstStyle/>
          <a:p>
            <a:r>
              <a:rPr lang="en-GB" sz="2800" dirty="0" smtClean="0">
                <a:solidFill>
                  <a:schemeClr val="tx1"/>
                </a:solidFill>
              </a:rPr>
              <a:t>The Modification proposal shall seek to introduce a mechanism to identify capacity classifications in order to apply relevant discounts within combined ASEPs (e.g. has both beach and storage or LNG entry points)</a:t>
            </a:r>
          </a:p>
          <a:p>
            <a:r>
              <a:rPr lang="en-GB" sz="2800" dirty="0" smtClean="0">
                <a:solidFill>
                  <a:schemeClr val="tx1"/>
                </a:solidFill>
              </a:rPr>
              <a:t>Facilitates Art 9 of TAR NC which allows discounts for certain capacity classifications </a:t>
            </a:r>
            <a:endParaRPr lang="en-GB" sz="2800" dirty="0" smtClean="0">
              <a:solidFill>
                <a:srgbClr val="FF0000"/>
              </a:solidFill>
            </a:endParaRPr>
          </a:p>
          <a:p>
            <a:pPr marL="0" indent="0">
              <a:buNone/>
            </a:pPr>
            <a:endParaRPr lang="en-GB" dirty="0" smtClean="0">
              <a:solidFill>
                <a:schemeClr val="tx1"/>
              </a:solidFill>
            </a:endParaRPr>
          </a:p>
          <a:p>
            <a:pPr marL="0" indent="0">
              <a:buNone/>
            </a:pPr>
            <a:endParaRPr lang="en-GB" dirty="0">
              <a:solidFill>
                <a:schemeClr val="tx1"/>
              </a:solidFill>
            </a:endParaRPr>
          </a:p>
          <a:p>
            <a:pPr lvl="0"/>
            <a:endParaRPr lang="en-GB" dirty="0"/>
          </a:p>
          <a:p>
            <a:endParaRPr lang="en-GB"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4144102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568130" y="1268760"/>
            <a:ext cx="3978162" cy="0"/>
          </a:xfrm>
          <a:prstGeom prst="line">
            <a:avLst/>
          </a:prstGeom>
          <a:solidFill>
            <a:schemeClr val="accent1"/>
          </a:solidFill>
          <a:ln w="76200" cap="flat" cmpd="sng" algn="ctr">
            <a:solidFill>
              <a:schemeClr val="bg1"/>
            </a:solidFill>
            <a:prstDash val="solid"/>
            <a:round/>
            <a:headEnd type="none" w="med" len="med"/>
            <a:tailEnd type="none" w="med" len="med"/>
          </a:ln>
          <a:effectLst/>
        </p:spPr>
      </p:cxnSp>
      <p:sp>
        <p:nvSpPr>
          <p:cNvPr id="10" name="Title 1"/>
          <p:cNvSpPr>
            <a:spLocks noGrp="1"/>
          </p:cNvSpPr>
          <p:nvPr>
            <p:ph type="title"/>
          </p:nvPr>
        </p:nvSpPr>
        <p:spPr>
          <a:xfrm>
            <a:off x="593725" y="762000"/>
            <a:ext cx="8093075" cy="519113"/>
          </a:xfrm>
        </p:spPr>
        <p:txBody>
          <a:bodyPr/>
          <a:lstStyle/>
          <a:p>
            <a:r>
              <a:rPr lang="en-GB" dirty="0" smtClean="0">
                <a:solidFill>
                  <a:srgbClr val="00467F"/>
                </a:solidFill>
              </a:rPr>
              <a:t>Next Steps</a:t>
            </a:r>
            <a:endParaRPr lang="en-GB" dirty="0">
              <a:solidFill>
                <a:srgbClr val="00467F"/>
              </a:solidFill>
            </a:endParaRPr>
          </a:p>
        </p:txBody>
      </p:sp>
      <p:grpSp>
        <p:nvGrpSpPr>
          <p:cNvPr id="3" name="Group 2"/>
          <p:cNvGrpSpPr/>
          <p:nvPr/>
        </p:nvGrpSpPr>
        <p:grpSpPr>
          <a:xfrm>
            <a:off x="773159" y="1465620"/>
            <a:ext cx="7799937" cy="1296144"/>
            <a:chOff x="804510" y="1988840"/>
            <a:chExt cx="7799937" cy="1296144"/>
          </a:xfrm>
          <a:gradFill flip="none" rotWithShape="1">
            <a:gsLst>
              <a:gs pos="0">
                <a:srgbClr val="00467F">
                  <a:lumMod val="84000"/>
                </a:srgbClr>
              </a:gs>
              <a:gs pos="48000">
                <a:srgbClr val="0079C1"/>
              </a:gs>
              <a:gs pos="100000">
                <a:schemeClr val="accent1">
                  <a:tint val="23500"/>
                  <a:satMod val="160000"/>
                </a:schemeClr>
              </a:gs>
            </a:gsLst>
            <a:lin ang="0" scaled="1"/>
            <a:tileRect/>
          </a:gradFill>
        </p:grpSpPr>
        <p:sp>
          <p:nvSpPr>
            <p:cNvPr id="5" name="Right Arrow 4"/>
            <p:cNvSpPr/>
            <p:nvPr/>
          </p:nvSpPr>
          <p:spPr bwMode="auto">
            <a:xfrm>
              <a:off x="804510" y="1988840"/>
              <a:ext cx="7799937" cy="1296144"/>
            </a:xfrm>
            <a:prstGeom prst="rightArrow">
              <a:avLst/>
            </a:prstGeom>
            <a:grp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GB" dirty="0" smtClean="0">
                  <a:solidFill>
                    <a:schemeClr val="bg1"/>
                  </a:solidFill>
                </a:rPr>
                <a:t>Now</a:t>
              </a:r>
              <a:endParaRPr kumimoji="0" lang="en-GB" sz="2800" b="1" i="0" u="none" strike="noStrike" cap="none" normalizeH="0" baseline="0" dirty="0" smtClean="0">
                <a:ln>
                  <a:noFill/>
                </a:ln>
                <a:solidFill>
                  <a:schemeClr val="bg1"/>
                </a:solidFill>
                <a:effectLst/>
              </a:endParaRPr>
            </a:p>
          </p:txBody>
        </p:sp>
        <p:sp>
          <p:nvSpPr>
            <p:cNvPr id="2" name="TextBox 1"/>
            <p:cNvSpPr txBox="1"/>
            <p:nvPr/>
          </p:nvSpPr>
          <p:spPr>
            <a:xfrm>
              <a:off x="6979615" y="2374833"/>
              <a:ext cx="1284326" cy="523220"/>
            </a:xfrm>
            <a:prstGeom prst="rect">
              <a:avLst/>
            </a:prstGeom>
            <a:grpFill/>
          </p:spPr>
          <p:txBody>
            <a:bodyPr wrap="none" rtlCol="0">
              <a:spAutoFit/>
            </a:bodyPr>
            <a:lstStyle/>
            <a:p>
              <a:r>
                <a:rPr lang="en-GB" dirty="0" smtClean="0">
                  <a:solidFill>
                    <a:schemeClr val="bg1"/>
                  </a:solidFill>
                </a:rPr>
                <a:t>Oct 18</a:t>
              </a:r>
              <a:endParaRPr lang="en-GB" dirty="0">
                <a:solidFill>
                  <a:schemeClr val="bg1"/>
                </a:solidFill>
              </a:endParaRPr>
            </a:p>
          </p:txBody>
        </p:sp>
      </p:grpSp>
      <p:sp>
        <p:nvSpPr>
          <p:cNvPr id="4" name="Rectangle 3"/>
          <p:cNvSpPr/>
          <p:nvPr/>
        </p:nvSpPr>
        <p:spPr>
          <a:xfrm>
            <a:off x="773159" y="2636912"/>
            <a:ext cx="8141742" cy="4093428"/>
          </a:xfrm>
          <a:prstGeom prst="rect">
            <a:avLst/>
          </a:prstGeom>
        </p:spPr>
        <p:txBody>
          <a:bodyPr wrap="square">
            <a:spAutoFit/>
          </a:bodyPr>
          <a:lstStyle/>
          <a:p>
            <a:pPr marL="0" lvl="2">
              <a:spcAft>
                <a:spcPts val="0"/>
              </a:spcAft>
            </a:pPr>
            <a:r>
              <a:rPr lang="en-GB" sz="2000" b="0" dirty="0"/>
              <a:t>Industry </a:t>
            </a:r>
            <a:r>
              <a:rPr lang="en-GB" sz="2000" b="0" dirty="0" smtClean="0"/>
              <a:t>Engagement</a:t>
            </a:r>
          </a:p>
          <a:p>
            <a:pPr marL="0" lvl="2">
              <a:spcAft>
                <a:spcPts val="0"/>
              </a:spcAft>
            </a:pPr>
            <a:endParaRPr lang="en-GB" sz="2000" b="0" dirty="0"/>
          </a:p>
          <a:p>
            <a:pPr marL="0" lvl="2">
              <a:spcAft>
                <a:spcPts val="0"/>
              </a:spcAft>
            </a:pPr>
            <a:r>
              <a:rPr lang="en-GB" sz="2000" b="0" dirty="0" smtClean="0"/>
              <a:t>              UNC modifications</a:t>
            </a:r>
          </a:p>
          <a:p>
            <a:pPr marL="0" lvl="2">
              <a:spcAft>
                <a:spcPts val="0"/>
              </a:spcAft>
            </a:pPr>
            <a:endParaRPr lang="en-GB" sz="2000" b="0" dirty="0"/>
          </a:p>
          <a:p>
            <a:pPr marL="0" lvl="2">
              <a:spcAft>
                <a:spcPts val="0"/>
              </a:spcAft>
            </a:pPr>
            <a:r>
              <a:rPr lang="en-GB" sz="2000" b="0" dirty="0" smtClean="0"/>
              <a:t>                         Licence Modifications</a:t>
            </a:r>
          </a:p>
          <a:p>
            <a:pPr marL="0" lvl="2">
              <a:spcAft>
                <a:spcPts val="0"/>
              </a:spcAft>
            </a:pPr>
            <a:endParaRPr lang="en-GB" sz="2000" b="0" dirty="0"/>
          </a:p>
          <a:p>
            <a:pPr marL="0" lvl="2">
              <a:spcAft>
                <a:spcPts val="0"/>
              </a:spcAft>
            </a:pPr>
            <a:r>
              <a:rPr lang="en-GB" sz="2000" b="0" dirty="0" smtClean="0"/>
              <a:t>                                  Methodology Modifications</a:t>
            </a:r>
          </a:p>
          <a:p>
            <a:pPr marL="0" lvl="2">
              <a:spcAft>
                <a:spcPts val="0"/>
              </a:spcAft>
            </a:pPr>
            <a:endParaRPr lang="en-GB" sz="2000" b="0" dirty="0"/>
          </a:p>
          <a:p>
            <a:pPr marL="0" lvl="2">
              <a:spcAft>
                <a:spcPts val="0"/>
              </a:spcAft>
            </a:pPr>
            <a:r>
              <a:rPr lang="en-GB" sz="2000" b="0" dirty="0" smtClean="0"/>
              <a:t>                                                  Industry Consultation</a:t>
            </a:r>
          </a:p>
          <a:p>
            <a:pPr marL="0" lvl="2">
              <a:spcAft>
                <a:spcPts val="0"/>
              </a:spcAft>
            </a:pPr>
            <a:endParaRPr lang="en-GB" sz="2000" b="0" dirty="0" smtClean="0"/>
          </a:p>
          <a:p>
            <a:pPr marL="0" lvl="2">
              <a:spcAft>
                <a:spcPts val="0"/>
              </a:spcAft>
            </a:pPr>
            <a:r>
              <a:rPr lang="en-GB" sz="2000" b="0" dirty="0" smtClean="0"/>
              <a:t>                                                                                Approval</a:t>
            </a:r>
          </a:p>
          <a:p>
            <a:pPr marL="0" lvl="2">
              <a:spcAft>
                <a:spcPts val="0"/>
              </a:spcAft>
            </a:pPr>
            <a:endParaRPr lang="en-GB" sz="2000" b="0" dirty="0" smtClean="0"/>
          </a:p>
          <a:p>
            <a:pPr marL="0" lvl="2">
              <a:spcAft>
                <a:spcPts val="0"/>
              </a:spcAft>
            </a:pPr>
            <a:r>
              <a:rPr lang="en-GB" sz="2000" b="0" dirty="0" smtClean="0"/>
              <a:t>                                                                                      Implementation</a:t>
            </a:r>
            <a:endParaRPr lang="en-GB" sz="2000" b="0" dirty="0"/>
          </a:p>
        </p:txBody>
      </p:sp>
    </p:spTree>
    <p:extLst>
      <p:ext uri="{BB962C8B-B14F-4D97-AF65-F5344CB8AC3E}">
        <p14:creationId xmlns:p14="http://schemas.microsoft.com/office/powerpoint/2010/main" val="83729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764000"/>
          </a:xfrm>
          <a:prstGeom prst="rect">
            <a:avLst/>
          </a:prstGeom>
          <a:solidFill>
            <a:srgbClr val="00467F"/>
          </a:solidFill>
        </p:spPr>
        <p:txBody>
          <a:bodyPr wrap="square" rtlCol="0">
            <a:spAutoFit/>
          </a:bodyPr>
          <a:lstStyle/>
          <a:p>
            <a:endParaRPr lang="en-GB" dirty="0"/>
          </a:p>
        </p:txBody>
      </p:sp>
      <p:sp>
        <p:nvSpPr>
          <p:cNvPr id="6" name="TextBox 5"/>
          <p:cNvSpPr txBox="1"/>
          <p:nvPr/>
        </p:nvSpPr>
        <p:spPr>
          <a:xfrm>
            <a:off x="467544" y="0"/>
            <a:ext cx="8280920" cy="1723549"/>
          </a:xfrm>
          <a:prstGeom prst="rect">
            <a:avLst/>
          </a:prstGeom>
          <a:noFill/>
        </p:spPr>
        <p:txBody>
          <a:bodyPr wrap="square" rtlCol="0">
            <a:spAutoFit/>
          </a:bodyPr>
          <a:lstStyle/>
          <a:p>
            <a:endParaRPr lang="en-GB" dirty="0" smtClean="0"/>
          </a:p>
          <a:p>
            <a:r>
              <a:rPr lang="en-GB" sz="4400" dirty="0" smtClean="0">
                <a:solidFill>
                  <a:schemeClr val="bg1"/>
                </a:solidFill>
              </a:rPr>
              <a:t>Project</a:t>
            </a:r>
            <a:r>
              <a:rPr lang="en-GB" sz="4400" dirty="0" smtClean="0"/>
              <a:t> </a:t>
            </a:r>
            <a:r>
              <a:rPr lang="en-GB" sz="4400" dirty="0" smtClean="0">
                <a:solidFill>
                  <a:srgbClr val="009DDC"/>
                </a:solidFill>
              </a:rPr>
              <a:t>CLoCC</a:t>
            </a:r>
            <a:endParaRPr lang="en-GB" sz="4400" dirty="0">
              <a:solidFill>
                <a:srgbClr val="009DDC"/>
              </a:solidFill>
            </a:endParaRPr>
          </a:p>
          <a:p>
            <a:endParaRPr lang="en-GB" sz="1600" dirty="0" smtClean="0">
              <a:solidFill>
                <a:srgbClr val="00B0F0"/>
              </a:solidFill>
            </a:endParaRPr>
          </a:p>
          <a:p>
            <a:r>
              <a:rPr lang="en-GB" sz="1800" dirty="0" smtClean="0">
                <a:solidFill>
                  <a:schemeClr val="bg1"/>
                </a:solidFill>
              </a:rPr>
              <a:t>Customer Low Cost Connections</a:t>
            </a:r>
            <a:endParaRPr lang="en-GB" sz="1800" dirty="0">
              <a:solidFill>
                <a:schemeClr val="bg1"/>
              </a:solidFill>
            </a:endParaRPr>
          </a:p>
        </p:txBody>
      </p:sp>
      <p:cxnSp>
        <p:nvCxnSpPr>
          <p:cNvPr id="8" name="Straight Connector 7"/>
          <p:cNvCxnSpPr/>
          <p:nvPr/>
        </p:nvCxnSpPr>
        <p:spPr bwMode="auto">
          <a:xfrm>
            <a:off x="577643" y="1268760"/>
            <a:ext cx="8136904"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568130" y="1268760"/>
            <a:ext cx="3978162" cy="0"/>
          </a:xfrm>
          <a:prstGeom prst="line">
            <a:avLst/>
          </a:prstGeom>
          <a:solidFill>
            <a:schemeClr val="accent1"/>
          </a:solidFill>
          <a:ln w="76200" cap="flat" cmpd="sng" algn="ctr">
            <a:solidFill>
              <a:schemeClr val="bg1"/>
            </a:solidFill>
            <a:prstDash val="solid"/>
            <a:round/>
            <a:headEnd type="none" w="med" len="med"/>
            <a:tailEnd type="none" w="med" len="med"/>
          </a:ln>
          <a:effectLst/>
        </p:spPr>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384" y="188640"/>
            <a:ext cx="2094080" cy="432048"/>
          </a:xfrm>
          <a:prstGeom prst="rect">
            <a:avLst/>
          </a:prstGeom>
        </p:spPr>
      </p:pic>
      <p:sp>
        <p:nvSpPr>
          <p:cNvPr id="10" name="TextBox 9"/>
          <p:cNvSpPr txBox="1"/>
          <p:nvPr/>
        </p:nvSpPr>
        <p:spPr>
          <a:xfrm>
            <a:off x="36004" y="2168860"/>
            <a:ext cx="9144000" cy="954107"/>
          </a:xfrm>
          <a:prstGeom prst="rect">
            <a:avLst/>
          </a:prstGeom>
          <a:solidFill>
            <a:srgbClr val="F78F1E"/>
          </a:solidFill>
        </p:spPr>
        <p:txBody>
          <a:bodyPr wrap="square" rtlCol="0">
            <a:spAutoFit/>
          </a:bodyPr>
          <a:lstStyle/>
          <a:p>
            <a:pPr algn="ctr"/>
            <a:r>
              <a:rPr lang="en-GB" b="0" dirty="0" smtClean="0">
                <a:solidFill>
                  <a:schemeClr val="bg1"/>
                </a:solidFill>
              </a:rPr>
              <a:t>Project CLoCC is listening to stakeholders</a:t>
            </a:r>
          </a:p>
          <a:p>
            <a:pPr algn="ctr"/>
            <a:r>
              <a:rPr lang="en-GB" b="0" dirty="0" smtClean="0">
                <a:solidFill>
                  <a:schemeClr val="bg1"/>
                </a:solidFill>
              </a:rPr>
              <a:t>www.projectclocc.com</a:t>
            </a:r>
          </a:p>
        </p:txBody>
      </p:sp>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4401108"/>
            <a:ext cx="2456892" cy="2456892"/>
          </a:xfrm>
          <a:prstGeom prst="rect">
            <a:avLst/>
          </a:prstGeom>
        </p:spPr>
      </p:pic>
      <p:pic>
        <p:nvPicPr>
          <p:cNvPr id="2" name="Picture 1"/>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671000" y="4401108"/>
            <a:ext cx="2456892" cy="2456892"/>
          </a:xfrm>
          <a:prstGeom prst="rect">
            <a:avLst/>
          </a:prstGeom>
        </p:spPr>
      </p:pic>
      <p:sp>
        <p:nvSpPr>
          <p:cNvPr id="3" name="TextBox 2"/>
          <p:cNvSpPr txBox="1"/>
          <p:nvPr/>
        </p:nvSpPr>
        <p:spPr>
          <a:xfrm>
            <a:off x="2105726" y="4041068"/>
            <a:ext cx="5004556" cy="2800767"/>
          </a:xfrm>
          <a:prstGeom prst="rect">
            <a:avLst/>
          </a:prstGeom>
          <a:noFill/>
        </p:spPr>
        <p:txBody>
          <a:bodyPr wrap="square" rtlCol="0">
            <a:spAutoFit/>
          </a:bodyPr>
          <a:lstStyle/>
          <a:p>
            <a:pPr algn="ctr"/>
            <a:r>
              <a:rPr lang="en-GB" sz="2400" dirty="0" smtClean="0"/>
              <a:t>Contact:</a:t>
            </a:r>
          </a:p>
          <a:p>
            <a:pPr algn="ctr"/>
            <a:r>
              <a:rPr lang="en-GB" sz="2400" dirty="0" smtClean="0"/>
              <a:t>Nicola </a:t>
            </a:r>
            <a:r>
              <a:rPr lang="en-GB" sz="2400" dirty="0"/>
              <a:t>Lond </a:t>
            </a:r>
            <a:endParaRPr lang="en-GB" sz="2400" dirty="0" smtClean="0"/>
          </a:p>
          <a:p>
            <a:pPr algn="ctr"/>
            <a:r>
              <a:rPr lang="en-GB" sz="2400" dirty="0" smtClean="0"/>
              <a:t>Commercial Lead</a:t>
            </a:r>
            <a:endParaRPr lang="en-GB" sz="2400" dirty="0"/>
          </a:p>
          <a:p>
            <a:endParaRPr lang="en-GB" dirty="0"/>
          </a:p>
          <a:p>
            <a:pPr algn="ctr"/>
            <a:r>
              <a:rPr lang="en-GB" sz="2000" dirty="0" smtClean="0"/>
              <a:t>m</a:t>
            </a:r>
            <a:r>
              <a:rPr lang="en-GB" sz="2000" dirty="0"/>
              <a:t>:+44 07824 551667</a:t>
            </a:r>
          </a:p>
          <a:p>
            <a:pPr algn="ctr"/>
            <a:r>
              <a:rPr lang="en-GB" dirty="0"/>
              <a:t> </a:t>
            </a:r>
            <a:r>
              <a:rPr lang="en-GB" sz="2000" u="sng" dirty="0">
                <a:hlinkClick r:id="rId8"/>
              </a:rPr>
              <a:t>nicola.j.lond@nationalgrid.com</a:t>
            </a:r>
            <a:r>
              <a:rPr lang="en-GB" sz="2000" dirty="0"/>
              <a:t> </a:t>
            </a:r>
          </a:p>
          <a:p>
            <a:endParaRPr lang="en-GB" dirty="0"/>
          </a:p>
        </p:txBody>
      </p:sp>
    </p:spTree>
    <p:extLst>
      <p:ext uri="{BB962C8B-B14F-4D97-AF65-F5344CB8AC3E}">
        <p14:creationId xmlns:p14="http://schemas.microsoft.com/office/powerpoint/2010/main" val="116174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581025" y="1576388"/>
            <a:ext cx="8043863" cy="460375"/>
          </a:xfrm>
        </p:spPr>
        <p:txBody>
          <a:bodyPr/>
          <a:lstStyle/>
          <a:p>
            <a:pPr eaLnBrk="1" hangingPunct="1"/>
            <a:r>
              <a:rPr lang="en-US" altLang="en-US" sz="2400" dirty="0" smtClean="0">
                <a:ea typeface="ＭＳ Ｐゴシック" pitchFamily="34" charset="-128"/>
              </a:rPr>
              <a:t>Negative Implied Flow Rate</a:t>
            </a:r>
            <a:endParaRPr lang="en-US" altLang="en-US" sz="2400" dirty="0">
              <a:solidFill>
                <a:srgbClr val="FFC000"/>
              </a:solidFill>
              <a:ea typeface="ＭＳ Ｐゴシック" pitchFamily="34" charset="-128"/>
            </a:endParaRPr>
          </a:p>
        </p:txBody>
      </p:sp>
    </p:spTree>
    <p:extLst>
      <p:ext uri="{BB962C8B-B14F-4D97-AF65-F5344CB8AC3E}">
        <p14:creationId xmlns:p14="http://schemas.microsoft.com/office/powerpoint/2010/main" val="3256005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57102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8822" name="Rectangle 2"/>
          <p:cNvSpPr>
            <a:spLocks noGrp="1" noChangeArrowheads="1"/>
          </p:cNvSpPr>
          <p:nvPr>
            <p:ph type="title"/>
          </p:nvPr>
        </p:nvSpPr>
        <p:spPr>
          <a:xfrm>
            <a:off x="655389" y="622429"/>
            <a:ext cx="8093075" cy="646331"/>
          </a:xfrm>
        </p:spPr>
        <p:txBody>
          <a:bodyPr/>
          <a:lstStyle/>
          <a:p>
            <a:pPr eaLnBrk="1" hangingPunct="1"/>
            <a:r>
              <a:rPr lang="en-US" sz="3600" dirty="0" smtClean="0">
                <a:solidFill>
                  <a:srgbClr val="0070C0"/>
                </a:solidFill>
              </a:rPr>
              <a:t>Negative Implied Flow Rates (NIFR)</a:t>
            </a:r>
            <a:endParaRPr lang="en-GB" sz="3600" dirty="0" smtClean="0">
              <a:solidFill>
                <a:srgbClr val="0070C0"/>
              </a:solidFill>
            </a:endParaRPr>
          </a:p>
        </p:txBody>
      </p:sp>
      <p:sp>
        <p:nvSpPr>
          <p:cNvPr id="2" name="Content Placeholder 1"/>
          <p:cNvSpPr>
            <a:spLocks noGrp="1"/>
          </p:cNvSpPr>
          <p:nvPr>
            <p:ph idx="1"/>
          </p:nvPr>
        </p:nvSpPr>
        <p:spPr>
          <a:xfrm>
            <a:off x="338585" y="1701924"/>
            <a:ext cx="8697911" cy="4895428"/>
          </a:xfrm>
        </p:spPr>
        <p:txBody>
          <a:bodyPr/>
          <a:lstStyle/>
          <a:p>
            <a:pPr>
              <a:spcAft>
                <a:spcPts val="1800"/>
              </a:spcAft>
              <a:buFont typeface="Wingdings" panose="05000000000000000000" pitchFamily="2" charset="2"/>
              <a:buChar char="§"/>
            </a:pPr>
            <a:r>
              <a:rPr lang="en-GB" sz="1800" dirty="0">
                <a:solidFill>
                  <a:schemeClr val="tx1"/>
                </a:solidFill>
              </a:rPr>
              <a:t>National Grid are making system changes to allow Shippers the flexibility to place a Nomination that breaches the NIFR rule at Bacton IPs</a:t>
            </a:r>
          </a:p>
          <a:p>
            <a:pPr>
              <a:spcAft>
                <a:spcPts val="1800"/>
              </a:spcAft>
              <a:buFont typeface="Wingdings" panose="05000000000000000000" pitchFamily="2" charset="2"/>
              <a:buChar char="§"/>
            </a:pPr>
            <a:r>
              <a:rPr lang="en-GB" sz="1800" dirty="0">
                <a:solidFill>
                  <a:schemeClr val="tx1"/>
                </a:solidFill>
              </a:rPr>
              <a:t>The process for requesting an NIFR Nomination at Bacton IPs will be very similar to the existing process for requesting a GB NIFR Nomination</a:t>
            </a:r>
          </a:p>
          <a:p>
            <a:pPr>
              <a:spcAft>
                <a:spcPts val="1800"/>
              </a:spcAft>
              <a:buFont typeface="Wingdings" panose="05000000000000000000" pitchFamily="2" charset="2"/>
              <a:buChar char="§"/>
            </a:pPr>
            <a:r>
              <a:rPr lang="en-GB" sz="1800" dirty="0">
                <a:solidFill>
                  <a:schemeClr val="tx1"/>
                </a:solidFill>
              </a:rPr>
              <a:t>National Grid will endeavour to complete any NIFR requests that are submitted in a timely manner, whilst balancing other priorities in the Control </a:t>
            </a:r>
            <a:r>
              <a:rPr lang="en-GB" sz="1800" dirty="0" smtClean="0">
                <a:solidFill>
                  <a:schemeClr val="tx1"/>
                </a:solidFill>
              </a:rPr>
              <a:t>room</a:t>
            </a:r>
            <a:endParaRPr lang="en-GB" sz="1800" dirty="0">
              <a:solidFill>
                <a:schemeClr val="tx1"/>
              </a:solidFill>
            </a:endParaRPr>
          </a:p>
          <a:p>
            <a:pPr>
              <a:spcAft>
                <a:spcPts val="1800"/>
              </a:spcAft>
              <a:buFont typeface="Wingdings" panose="05000000000000000000" pitchFamily="2" charset="2"/>
              <a:buChar char="§"/>
            </a:pPr>
            <a:r>
              <a:rPr lang="en-GB" sz="1800" dirty="0">
                <a:solidFill>
                  <a:schemeClr val="tx1"/>
                </a:solidFill>
              </a:rPr>
              <a:t>Due to the IP Matching Process NIFR functionality is being implemented in Gemini for Bacton IP </a:t>
            </a:r>
            <a:r>
              <a:rPr lang="en-GB" sz="1800" dirty="0" smtClean="0">
                <a:solidFill>
                  <a:schemeClr val="tx1"/>
                </a:solidFill>
              </a:rPr>
              <a:t>only</a:t>
            </a:r>
            <a:endParaRPr lang="en-GB" sz="1800" dirty="0">
              <a:solidFill>
                <a:schemeClr val="tx1"/>
              </a:solidFill>
            </a:endParaRPr>
          </a:p>
          <a:p>
            <a:pPr>
              <a:spcAft>
                <a:spcPts val="1800"/>
              </a:spcAft>
              <a:buFont typeface="Wingdings" panose="05000000000000000000" pitchFamily="2" charset="2"/>
              <a:buChar char="§"/>
            </a:pPr>
            <a:r>
              <a:rPr lang="en-GB" sz="1800" dirty="0">
                <a:solidFill>
                  <a:schemeClr val="tx1"/>
                </a:solidFill>
              </a:rPr>
              <a:t>National Grid is going to arrange a Webinar for Users in July/Aug so that the updated process and system solution can be explained in further </a:t>
            </a:r>
            <a:r>
              <a:rPr lang="en-GB" sz="1800" dirty="0" smtClean="0">
                <a:solidFill>
                  <a:schemeClr val="tx1"/>
                </a:solidFill>
              </a:rPr>
              <a:t>detail </a:t>
            </a:r>
            <a:endParaRPr lang="en-GB" sz="1800" dirty="0">
              <a:solidFill>
                <a:schemeClr val="tx1"/>
              </a:solidFill>
            </a:endParaRPr>
          </a:p>
          <a:p>
            <a:pPr>
              <a:spcAft>
                <a:spcPts val="1800"/>
              </a:spcAft>
              <a:buFont typeface="Wingdings" panose="05000000000000000000" pitchFamily="2" charset="2"/>
              <a:buChar char="§"/>
            </a:pPr>
            <a:r>
              <a:rPr lang="en-GB" sz="1800" dirty="0">
                <a:solidFill>
                  <a:schemeClr val="tx1"/>
                </a:solidFill>
              </a:rPr>
              <a:t>Please contact Jen Randall if you are interested in taking part: </a:t>
            </a:r>
            <a:r>
              <a:rPr lang="en-GB" sz="1800" dirty="0">
                <a:solidFill>
                  <a:schemeClr val="tx1"/>
                </a:solidFill>
                <a:hlinkClick r:id="rId3"/>
              </a:rPr>
              <a:t>jennifer.randall@nationalgrid.com</a:t>
            </a:r>
            <a:endParaRPr lang="en-GB" sz="1800" dirty="0">
              <a:solidFill>
                <a:schemeClr val="tx1"/>
              </a:solidFill>
            </a:endParaRP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43</a:t>
            </a:fld>
            <a:endParaRPr lang="en-US" sz="1200" smtClean="0">
              <a:solidFill>
                <a:srgbClr val="000000"/>
              </a:solidFill>
            </a:endParaRPr>
          </a:p>
        </p:txBody>
      </p:sp>
    </p:spTree>
    <p:extLst>
      <p:ext uri="{BB962C8B-B14F-4D97-AF65-F5344CB8AC3E}">
        <p14:creationId xmlns:p14="http://schemas.microsoft.com/office/powerpoint/2010/main" val="2230466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581025" y="1576388"/>
            <a:ext cx="8043863" cy="460375"/>
          </a:xfrm>
        </p:spPr>
        <p:txBody>
          <a:bodyPr/>
          <a:lstStyle/>
          <a:p>
            <a:pPr eaLnBrk="1" hangingPunct="1"/>
            <a:r>
              <a:rPr lang="en-US" altLang="en-US" sz="2400" dirty="0" smtClean="0">
                <a:ea typeface="ＭＳ Ｐゴシック" pitchFamily="34" charset="-128"/>
              </a:rPr>
              <a:t>Action </a:t>
            </a:r>
            <a:r>
              <a:rPr lang="en-US" altLang="en-US" sz="2400" dirty="0" err="1" smtClean="0">
                <a:ea typeface="ＭＳ Ｐゴシック" pitchFamily="34" charset="-128"/>
              </a:rPr>
              <a:t>TR0602</a:t>
            </a:r>
            <a:r>
              <a:rPr lang="en-US" altLang="en-US" sz="2400" dirty="0" smtClean="0">
                <a:ea typeface="ＭＳ Ｐゴシック" pitchFamily="34" charset="-128"/>
              </a:rPr>
              <a:t>: Gas Quality Information Provision</a:t>
            </a:r>
            <a:endParaRPr lang="en-US" altLang="en-US" sz="2400" dirty="0">
              <a:solidFill>
                <a:srgbClr val="FFC000"/>
              </a:solidFill>
              <a:ea typeface="ＭＳ Ｐゴシック" pitchFamily="34" charset="-128"/>
            </a:endParaRPr>
          </a:p>
        </p:txBody>
      </p:sp>
    </p:spTree>
    <p:extLst>
      <p:ext uri="{BB962C8B-B14F-4D97-AF65-F5344CB8AC3E}">
        <p14:creationId xmlns:p14="http://schemas.microsoft.com/office/powerpoint/2010/main" val="607844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5</a:t>
            </a:fld>
            <a:endParaRPr lang="en-US" altLang="en-US"/>
          </a:p>
        </p:txBody>
      </p:sp>
      <p:sp>
        <p:nvSpPr>
          <p:cNvPr id="65538" name="Rectangle 2"/>
          <p:cNvSpPr>
            <a:spLocks noGrp="1" noChangeArrowheads="1"/>
          </p:cNvSpPr>
          <p:nvPr>
            <p:ph type="title"/>
          </p:nvPr>
        </p:nvSpPr>
        <p:spPr>
          <a:xfrm>
            <a:off x="593725" y="757893"/>
            <a:ext cx="8093075" cy="523220"/>
          </a:xfrm>
        </p:spPr>
        <p:txBody>
          <a:bodyPr/>
          <a:lstStyle/>
          <a:p>
            <a:r>
              <a:rPr lang="en-US" altLang="en-US" dirty="0" smtClean="0"/>
              <a:t>Treatment of Capacity at Combined ASEPs</a:t>
            </a:r>
            <a:endParaRPr lang="en-US" altLang="en-US" dirty="0"/>
          </a:p>
        </p:txBody>
      </p:sp>
      <p:sp>
        <p:nvSpPr>
          <p:cNvPr id="65539" name="Rectangle 3"/>
          <p:cNvSpPr>
            <a:spLocks noGrp="1" noChangeArrowheads="1"/>
          </p:cNvSpPr>
          <p:nvPr>
            <p:ph type="body" idx="1"/>
          </p:nvPr>
        </p:nvSpPr>
        <p:spPr/>
        <p:txBody>
          <a:bodyPr/>
          <a:lstStyle/>
          <a:p>
            <a:r>
              <a:rPr lang="en-GB" sz="2800" dirty="0" smtClean="0">
                <a:solidFill>
                  <a:schemeClr val="tx1"/>
                </a:solidFill>
              </a:rPr>
              <a:t>Modification shall propose mechanism to differentiate between capacity types</a:t>
            </a:r>
          </a:p>
          <a:p>
            <a:r>
              <a:rPr lang="en-GB" dirty="0" smtClean="0">
                <a:solidFill>
                  <a:schemeClr val="tx1"/>
                </a:solidFill>
              </a:rPr>
              <a:t>National Grid shall propose to</a:t>
            </a:r>
          </a:p>
          <a:p>
            <a:pPr lvl="1"/>
            <a:r>
              <a:rPr lang="en-GB" sz="2400" dirty="0" smtClean="0">
                <a:solidFill>
                  <a:schemeClr val="tx1"/>
                </a:solidFill>
              </a:rPr>
              <a:t>Split any combined ASEP and create new points that are eligible for any discounts</a:t>
            </a:r>
            <a:br>
              <a:rPr lang="en-GB" sz="2400" dirty="0" smtClean="0">
                <a:solidFill>
                  <a:schemeClr val="tx1"/>
                </a:solidFill>
              </a:rPr>
            </a:br>
            <a:r>
              <a:rPr lang="en-GB" sz="2400" b="1" u="sng" dirty="0" smtClean="0">
                <a:solidFill>
                  <a:schemeClr val="tx1"/>
                </a:solidFill>
              </a:rPr>
              <a:t>OR</a:t>
            </a:r>
          </a:p>
          <a:p>
            <a:pPr lvl="1"/>
            <a:r>
              <a:rPr lang="en-GB" sz="2400" dirty="0" smtClean="0">
                <a:solidFill>
                  <a:schemeClr val="tx1"/>
                </a:solidFill>
              </a:rPr>
              <a:t>Keep the ASEP whole but have a methodology to identify capacity associated with classifications eligible for the discounts</a:t>
            </a:r>
          </a:p>
          <a:p>
            <a:r>
              <a:rPr lang="en-GB" sz="2800" dirty="0">
                <a:solidFill>
                  <a:schemeClr val="tx1"/>
                </a:solidFill>
              </a:rPr>
              <a:t>National Grid open to either </a:t>
            </a:r>
            <a:r>
              <a:rPr lang="en-GB" sz="2800" dirty="0" smtClean="0">
                <a:solidFill>
                  <a:schemeClr val="tx1"/>
                </a:solidFill>
              </a:rPr>
              <a:t>approach</a:t>
            </a:r>
            <a:endParaRPr lang="en-GB" sz="2800" dirty="0" smtClean="0">
              <a:solidFill>
                <a:srgbClr val="FF0000"/>
              </a:solidFill>
            </a:endParaRPr>
          </a:p>
          <a:p>
            <a:pPr marL="0" indent="0">
              <a:buNone/>
            </a:pPr>
            <a:endParaRPr lang="en-GB" dirty="0" smtClean="0">
              <a:solidFill>
                <a:schemeClr val="tx1"/>
              </a:solidFill>
            </a:endParaRPr>
          </a:p>
          <a:p>
            <a:pPr marL="0" indent="0">
              <a:buNone/>
            </a:pPr>
            <a:endParaRPr lang="en-GB" dirty="0">
              <a:solidFill>
                <a:schemeClr val="tx1"/>
              </a:solidFill>
            </a:endParaRPr>
          </a:p>
          <a:p>
            <a:pPr lvl="0"/>
            <a:endParaRPr lang="en-GB" dirty="0"/>
          </a:p>
          <a:p>
            <a:endParaRPr lang="en-GB"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1033227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6</a:t>
            </a:fld>
            <a:endParaRPr lang="en-US" altLang="en-US"/>
          </a:p>
        </p:txBody>
      </p:sp>
      <p:sp>
        <p:nvSpPr>
          <p:cNvPr id="65538" name="Rectangle 2"/>
          <p:cNvSpPr>
            <a:spLocks noGrp="1" noChangeArrowheads="1"/>
          </p:cNvSpPr>
          <p:nvPr>
            <p:ph type="title"/>
          </p:nvPr>
        </p:nvSpPr>
        <p:spPr>
          <a:xfrm>
            <a:off x="593725" y="757893"/>
            <a:ext cx="8093075" cy="523220"/>
          </a:xfrm>
        </p:spPr>
        <p:txBody>
          <a:bodyPr/>
          <a:lstStyle/>
          <a:p>
            <a:r>
              <a:rPr lang="en-US" altLang="en-US" dirty="0" smtClean="0"/>
              <a:t>Treatment of Capacity at Combined ASEPs</a:t>
            </a:r>
            <a:endParaRPr lang="en-US" altLang="en-US" dirty="0"/>
          </a:p>
        </p:txBody>
      </p:sp>
      <p:sp>
        <p:nvSpPr>
          <p:cNvPr id="65539" name="Rectangle 3"/>
          <p:cNvSpPr>
            <a:spLocks noGrp="1" noChangeArrowheads="1"/>
          </p:cNvSpPr>
          <p:nvPr>
            <p:ph type="body" idx="1"/>
          </p:nvPr>
        </p:nvSpPr>
        <p:spPr/>
        <p:txBody>
          <a:bodyPr/>
          <a:lstStyle/>
          <a:p>
            <a:r>
              <a:rPr lang="en-GB" sz="2800" dirty="0" smtClean="0">
                <a:solidFill>
                  <a:schemeClr val="tx1"/>
                </a:solidFill>
              </a:rPr>
              <a:t>Points to consider</a:t>
            </a:r>
          </a:p>
          <a:p>
            <a:pPr lvl="1"/>
            <a:r>
              <a:rPr lang="en-GB" sz="2400" dirty="0" smtClean="0">
                <a:solidFill>
                  <a:schemeClr val="tx1"/>
                </a:solidFill>
              </a:rPr>
              <a:t>How does Art 35 (existing capacity) impact combined ASEPs?</a:t>
            </a:r>
          </a:p>
          <a:p>
            <a:pPr lvl="1"/>
            <a:r>
              <a:rPr lang="en-GB" sz="2400" dirty="0" smtClean="0">
                <a:solidFill>
                  <a:schemeClr val="tx1"/>
                </a:solidFill>
              </a:rPr>
              <a:t>If ASEP is split should an aggregate overrun regime apply to allow shippers to flexibly flow through each new point created from the original combined ASEP?</a:t>
            </a:r>
          </a:p>
          <a:p>
            <a:pPr lvl="1"/>
            <a:r>
              <a:rPr lang="en-GB" sz="2400" dirty="0" smtClean="0">
                <a:solidFill>
                  <a:schemeClr val="tx1"/>
                </a:solidFill>
              </a:rPr>
              <a:t>If keep ASEP whole how to identify different classifications – e.g. allocated flows?</a:t>
            </a:r>
          </a:p>
          <a:p>
            <a:pPr marL="0" indent="0">
              <a:buNone/>
            </a:pPr>
            <a:endParaRPr lang="en-GB" dirty="0" smtClean="0">
              <a:solidFill>
                <a:schemeClr val="tx1"/>
              </a:solidFill>
            </a:endParaRPr>
          </a:p>
          <a:p>
            <a:pPr marL="0" indent="0">
              <a:buNone/>
            </a:pPr>
            <a:endParaRPr lang="en-GB" dirty="0">
              <a:solidFill>
                <a:schemeClr val="tx1"/>
              </a:solidFill>
            </a:endParaRPr>
          </a:p>
          <a:p>
            <a:pPr lvl="0"/>
            <a:endParaRPr lang="en-GB" dirty="0"/>
          </a:p>
          <a:p>
            <a:endParaRPr lang="en-GB"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1638855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593725" y="1338263"/>
            <a:ext cx="8043863" cy="522287"/>
          </a:xfrm>
        </p:spPr>
        <p:txBody>
          <a:bodyPr/>
          <a:lstStyle/>
          <a:p>
            <a:pPr eaLnBrk="1" hangingPunct="1"/>
            <a:r>
              <a:rPr lang="en-GB" altLang="en-US">
                <a:ea typeface="ＭＳ Ｐゴシック" pitchFamily="34" charset="-128"/>
              </a:rPr>
              <a:t>European Update</a:t>
            </a:r>
            <a:endParaRPr lang="en-US" altLang="en-US">
              <a:ea typeface="ＭＳ Ｐゴシック" pitchFamily="34" charset="-128"/>
            </a:endParaRPr>
          </a:p>
        </p:txBody>
      </p:sp>
      <p:sp>
        <p:nvSpPr>
          <p:cNvPr id="143363" name="Rectangle 11"/>
          <p:cNvSpPr>
            <a:spLocks noGrp="1" noChangeArrowheads="1"/>
          </p:cNvSpPr>
          <p:nvPr>
            <p:ph type="subTitle" idx="1"/>
          </p:nvPr>
        </p:nvSpPr>
        <p:spPr/>
        <p:txBody>
          <a:bodyPr/>
          <a:lstStyle/>
          <a:p>
            <a:r>
              <a:rPr lang="en-GB" altLang="en-US" dirty="0">
                <a:ea typeface="ＭＳ Ｐゴシック" pitchFamily="34" charset="-128"/>
              </a:rPr>
              <a:t>6</a:t>
            </a:r>
            <a:r>
              <a:rPr lang="en-GB" altLang="en-US" dirty="0" smtClean="0">
                <a:ea typeface="ＭＳ Ｐゴシック" pitchFamily="34" charset="-128"/>
              </a:rPr>
              <a:t> July 2017</a:t>
            </a:r>
            <a:endParaRPr lang="en-GB" altLang="en-US" dirty="0">
              <a:ea typeface="ＭＳ Ｐゴシック" pitchFamily="34" charset="-128"/>
            </a:endParaRPr>
          </a:p>
        </p:txBody>
      </p:sp>
      <p:pic>
        <p:nvPicPr>
          <p:cNvPr id="143364" name="Picture 17"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971800"/>
            <a:ext cx="2171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5" name="Picture 20" descr="SI0443 XA1H8825_1"/>
          <p:cNvPicPr>
            <a:picLocks noChangeAspect="1" noChangeArrowheads="1"/>
          </p:cNvPicPr>
          <p:nvPr/>
        </p:nvPicPr>
        <p:blipFill>
          <a:blip r:embed="rId4">
            <a:extLst>
              <a:ext uri="{28A0092B-C50C-407E-A947-70E740481C1C}">
                <a14:useLocalDpi xmlns:a14="http://schemas.microsoft.com/office/drawing/2010/main" val="0"/>
              </a:ext>
            </a:extLst>
          </a:blip>
          <a:srcRect l="4347" r="13043" b="2174"/>
          <a:stretch>
            <a:fillRect/>
          </a:stretch>
        </p:blipFill>
        <p:spPr bwMode="auto">
          <a:xfrm>
            <a:off x="685800" y="2971800"/>
            <a:ext cx="2171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300" y="2971800"/>
            <a:ext cx="2425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4"/>
          <p:cNvSpPr>
            <a:spLocks noGrp="1"/>
          </p:cNvSpPr>
          <p:nvPr>
            <p:ph type="ctrTitle" sz="quarter"/>
          </p:nvPr>
        </p:nvSpPr>
        <p:spPr>
          <a:xfrm>
            <a:off x="593725" y="1338263"/>
            <a:ext cx="8043863" cy="522287"/>
          </a:xfrm>
        </p:spPr>
        <p:txBody>
          <a:bodyPr/>
          <a:lstStyle/>
          <a:p>
            <a:r>
              <a:rPr lang="en-GB" altLang="en-US">
                <a:ea typeface="ＭＳ Ｐゴシック" pitchFamily="34" charset="-128"/>
              </a:rPr>
              <a:t>1. General Update</a:t>
            </a:r>
          </a:p>
        </p:txBody>
      </p:sp>
      <p:sp>
        <p:nvSpPr>
          <p:cNvPr id="144387" name="Slide Number Placeholder 3"/>
          <p:cNvSpPr>
            <a:spLocks noGrp="1"/>
          </p:cNvSpPr>
          <p:nvPr>
            <p:ph type="sldNum" sz="quarter" idx="4294967295"/>
          </p:nvPr>
        </p:nvSpPr>
        <p:spPr>
          <a:xfrm>
            <a:off x="7010400" y="6381750"/>
            <a:ext cx="2133600" cy="36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9pPr>
          </a:lstStyle>
          <a:p>
            <a:pPr eaLnBrk="1" hangingPunct="1">
              <a:spcAft>
                <a:spcPct val="0"/>
              </a:spcAft>
              <a:buClrTx/>
              <a:buFontTx/>
              <a:buNone/>
            </a:pPr>
            <a:fld id="{3CDC4722-2F23-4014-90D4-3622447DDB75}" type="slidenum">
              <a:rPr lang="en-US" altLang="en-US" sz="1400" smtClean="0">
                <a:solidFill>
                  <a:srgbClr val="0079C1"/>
                </a:solidFill>
              </a:rPr>
              <a:pPr eaLnBrk="1" hangingPunct="1">
                <a:spcAft>
                  <a:spcPct val="0"/>
                </a:spcAft>
                <a:buClrTx/>
                <a:buFontTx/>
                <a:buNone/>
              </a:pPr>
              <a:t>8</a:t>
            </a:fld>
            <a:endParaRPr lang="en-US" altLang="en-US" sz="1400">
              <a:solidFill>
                <a:srgbClr val="0079C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GB" altLang="en-US" dirty="0">
                <a:ea typeface="ＭＳ Ｐゴシック" pitchFamily="34" charset="-128"/>
              </a:rPr>
              <a:t>Code Status Update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5071498"/>
              </p:ext>
            </p:extLst>
          </p:nvPr>
        </p:nvGraphicFramePr>
        <p:xfrm>
          <a:off x="107504" y="1293813"/>
          <a:ext cx="8856983" cy="3383320"/>
        </p:xfrm>
        <a:graphic>
          <a:graphicData uri="http://schemas.openxmlformats.org/drawingml/2006/table">
            <a:tbl>
              <a:tblPr firstRow="1" bandRow="1">
                <a:tableStyleId>{5C22544A-7EE6-4342-B048-85BDC9FD1C3A}</a:tableStyleId>
              </a:tblPr>
              <a:tblGrid>
                <a:gridCol w="2463436">
                  <a:extLst>
                    <a:ext uri="{9D8B030D-6E8A-4147-A177-3AD203B41FA5}">
                      <a16:colId xmlns:a16="http://schemas.microsoft.com/office/drawing/2014/main" xmlns="" val="20000"/>
                    </a:ext>
                  </a:extLst>
                </a:gridCol>
                <a:gridCol w="3801260">
                  <a:extLst>
                    <a:ext uri="{9D8B030D-6E8A-4147-A177-3AD203B41FA5}">
                      <a16:colId xmlns:a16="http://schemas.microsoft.com/office/drawing/2014/main" xmlns="" val="20001"/>
                    </a:ext>
                  </a:extLst>
                </a:gridCol>
                <a:gridCol w="2592287">
                  <a:extLst>
                    <a:ext uri="{9D8B030D-6E8A-4147-A177-3AD203B41FA5}">
                      <a16:colId xmlns:a16="http://schemas.microsoft.com/office/drawing/2014/main" xmlns="" val="20002"/>
                    </a:ext>
                  </a:extLst>
                </a:gridCol>
              </a:tblGrid>
              <a:tr h="365770">
                <a:tc>
                  <a:txBody>
                    <a:bodyPr/>
                    <a:lstStyle/>
                    <a:p>
                      <a:r>
                        <a:rPr lang="en-GB" sz="1800" dirty="0"/>
                        <a:t>Code</a:t>
                      </a:r>
                    </a:p>
                  </a:txBody>
                  <a:tcPr marT="45725" marB="45725"/>
                </a:tc>
                <a:tc>
                  <a:txBody>
                    <a:bodyPr/>
                    <a:lstStyle/>
                    <a:p>
                      <a:r>
                        <a:rPr lang="en-GB" sz="1800"/>
                        <a:t>Current Status</a:t>
                      </a:r>
                      <a:endParaRPr lang="en-GB" sz="1800" dirty="0"/>
                    </a:p>
                  </a:txBody>
                  <a:tcPr marT="45725" marB="45725"/>
                </a:tc>
                <a:tc>
                  <a:txBody>
                    <a:bodyPr/>
                    <a:lstStyle/>
                    <a:p>
                      <a:r>
                        <a:rPr lang="en-GB" sz="1800"/>
                        <a:t>Implementation date</a:t>
                      </a:r>
                      <a:endParaRPr lang="en-GB" sz="1800" dirty="0"/>
                    </a:p>
                  </a:txBody>
                  <a:tcPr marT="45725" marB="45725"/>
                </a:tc>
                <a:extLst>
                  <a:ext uri="{0D108BD9-81ED-4DB2-BD59-A6C34878D82A}">
                    <a16:rowId xmlns:a16="http://schemas.microsoft.com/office/drawing/2014/main" xmlns="" val="10000"/>
                  </a:ext>
                </a:extLst>
              </a:tr>
              <a:tr h="1188730">
                <a:tc>
                  <a:txBody>
                    <a:bodyPr/>
                    <a:lstStyle/>
                    <a:p>
                      <a:r>
                        <a:rPr lang="en-GB" sz="1800" dirty="0"/>
                        <a:t>Tariffs</a:t>
                      </a:r>
                      <a:r>
                        <a:rPr lang="en-GB" sz="1800" baseline="0" dirty="0"/>
                        <a:t> (TAR)</a:t>
                      </a:r>
                      <a:endParaRPr lang="en-GB" sz="1800" dirty="0"/>
                    </a:p>
                  </a:txBody>
                  <a:tcPr marT="45725" marB="45725"/>
                </a:tc>
                <a:tc>
                  <a:txBody>
                    <a:bodyPr/>
                    <a:lstStyle/>
                    <a:p>
                      <a:r>
                        <a:rPr lang="en-GB" sz="1800" dirty="0" smtClean="0"/>
                        <a:t>Entered</a:t>
                      </a:r>
                      <a:r>
                        <a:rPr lang="en-GB" sz="1800" baseline="0" dirty="0" smtClean="0"/>
                        <a:t> into Force 6 April 2017, Mods now being raised (e.g. UNC 0621 + combined ASEP Mod)</a:t>
                      </a:r>
                      <a:endParaRPr lang="en-GB" sz="1800" dirty="0"/>
                    </a:p>
                  </a:txBody>
                  <a:tcPr marT="45725" marB="45725"/>
                </a:tc>
                <a:tc>
                  <a:txBody>
                    <a:bodyPr/>
                    <a:lstStyle/>
                    <a:p>
                      <a:r>
                        <a:rPr lang="en-GB" sz="1800" dirty="0">
                          <a:solidFill>
                            <a:schemeClr val="tx1"/>
                          </a:solidFill>
                        </a:rPr>
                        <a:t>Applicable from </a:t>
                      </a:r>
                    </a:p>
                    <a:p>
                      <a:r>
                        <a:rPr lang="en-GB" sz="1800" baseline="0" dirty="0" smtClean="0">
                          <a:solidFill>
                            <a:schemeClr val="tx1"/>
                          </a:solidFill>
                        </a:rPr>
                        <a:t>6 </a:t>
                      </a:r>
                      <a:r>
                        <a:rPr lang="en-GB" sz="1800" dirty="0" smtClean="0">
                          <a:solidFill>
                            <a:schemeClr val="tx1"/>
                          </a:solidFill>
                        </a:rPr>
                        <a:t>April 2017, 1 October</a:t>
                      </a:r>
                      <a:r>
                        <a:rPr lang="en-GB" sz="1800" baseline="0" dirty="0" smtClean="0">
                          <a:solidFill>
                            <a:schemeClr val="tx1"/>
                          </a:solidFill>
                        </a:rPr>
                        <a:t> </a:t>
                      </a:r>
                      <a:r>
                        <a:rPr lang="en-GB" sz="1800" baseline="0" dirty="0">
                          <a:solidFill>
                            <a:schemeClr val="tx1"/>
                          </a:solidFill>
                        </a:rPr>
                        <a:t>2017, 31 May 2019.</a:t>
                      </a:r>
                      <a:endParaRPr lang="en-GB" sz="1800" dirty="0">
                        <a:solidFill>
                          <a:schemeClr val="tx1"/>
                        </a:solidFill>
                      </a:endParaRPr>
                    </a:p>
                  </a:txBody>
                  <a:tcPr marT="45725" marB="45725"/>
                </a:tc>
                <a:extLst>
                  <a:ext uri="{0D108BD9-81ED-4DB2-BD59-A6C34878D82A}">
                    <a16:rowId xmlns:a16="http://schemas.microsoft.com/office/drawing/2014/main" xmlns="" val="10003"/>
                  </a:ext>
                </a:extLst>
              </a:tr>
              <a:tr h="1188730">
                <a:tc>
                  <a:txBody>
                    <a:bodyPr/>
                    <a:lstStyle/>
                    <a:p>
                      <a:r>
                        <a:rPr lang="en-GB" sz="1800" dirty="0"/>
                        <a:t>Transparency (TRA)</a:t>
                      </a:r>
                    </a:p>
                  </a:txBody>
                  <a:tcPr marT="45725" marB="45725"/>
                </a:tc>
                <a:tc>
                  <a:txBody>
                    <a:bodyPr/>
                    <a:lstStyle/>
                    <a:p>
                      <a:r>
                        <a:rPr lang="en-GB" sz="1800" dirty="0" smtClean="0"/>
                        <a:t>Entered</a:t>
                      </a:r>
                      <a:r>
                        <a:rPr lang="en-GB" sz="1800" baseline="0" dirty="0" smtClean="0"/>
                        <a:t> into Force 6 April 2017</a:t>
                      </a:r>
                      <a:endParaRPr lang="en-GB" sz="1800" dirty="0"/>
                    </a:p>
                  </a:txBody>
                  <a:tcPr marT="45725" marB="45725"/>
                </a:tc>
                <a:tc>
                  <a:txBody>
                    <a:bodyPr/>
                    <a:lstStyle/>
                    <a:p>
                      <a:r>
                        <a:rPr lang="en-GB" sz="1800" dirty="0"/>
                        <a:t>Applicable from 01 October 2017, </a:t>
                      </a:r>
                    </a:p>
                    <a:p>
                      <a:r>
                        <a:rPr lang="en-GB" sz="1800" dirty="0"/>
                        <a:t>First</a:t>
                      </a:r>
                      <a:r>
                        <a:rPr lang="en-GB" sz="1800" baseline="0" dirty="0"/>
                        <a:t> publication </a:t>
                      </a:r>
                      <a:r>
                        <a:rPr lang="en-GB" sz="1800" baseline="0" dirty="0" smtClean="0"/>
                        <a:t>end 2017</a:t>
                      </a:r>
                      <a:endParaRPr lang="en-GB" sz="1800" dirty="0"/>
                    </a:p>
                  </a:txBody>
                  <a:tcPr marT="45725" marB="45725"/>
                </a:tc>
                <a:extLst>
                  <a:ext uri="{0D108BD9-81ED-4DB2-BD59-A6C34878D82A}">
                    <a16:rowId xmlns:a16="http://schemas.microsoft.com/office/drawing/2014/main" xmlns="" val="10004"/>
                  </a:ext>
                </a:extLst>
              </a:tr>
              <a:tr h="595833">
                <a:tc>
                  <a:txBody>
                    <a:bodyPr/>
                    <a:lstStyle/>
                    <a:p>
                      <a:r>
                        <a:rPr lang="en-GB" sz="1800" dirty="0"/>
                        <a:t>CAM amendments</a:t>
                      </a:r>
                    </a:p>
                  </a:txBody>
                  <a:tcPr marT="45725" marB="45725"/>
                </a:tc>
                <a:tc>
                  <a:txBody>
                    <a:bodyPr/>
                    <a:lstStyle/>
                    <a:p>
                      <a:r>
                        <a:rPr lang="en-GB" sz="1800" dirty="0" smtClean="0"/>
                        <a:t>Entered</a:t>
                      </a:r>
                      <a:r>
                        <a:rPr lang="en-GB" sz="1800" baseline="0" dirty="0" smtClean="0"/>
                        <a:t> into Force 6 April 2017</a:t>
                      </a:r>
                      <a:endParaRPr lang="en-GB" sz="1800" dirty="0"/>
                    </a:p>
                  </a:txBody>
                  <a:tcPr marT="45725" marB="45725"/>
                </a:tc>
                <a:tc>
                  <a:txBody>
                    <a:bodyPr/>
                    <a:lstStyle/>
                    <a:p>
                      <a:r>
                        <a:rPr lang="en-GB" sz="1800" smtClean="0">
                          <a:solidFill>
                            <a:schemeClr val="tx1"/>
                          </a:solidFill>
                        </a:rPr>
                        <a:t>Applicable from </a:t>
                      </a:r>
                    </a:p>
                    <a:p>
                      <a:r>
                        <a:rPr lang="en-GB" sz="1800" baseline="0" smtClean="0">
                          <a:solidFill>
                            <a:schemeClr val="tx1"/>
                          </a:solidFill>
                        </a:rPr>
                        <a:t>6 </a:t>
                      </a:r>
                      <a:r>
                        <a:rPr lang="en-GB" sz="1800" smtClean="0">
                          <a:solidFill>
                            <a:schemeClr val="tx1"/>
                          </a:solidFill>
                        </a:rPr>
                        <a:t>April 2017</a:t>
                      </a:r>
                      <a:endParaRPr lang="en-GB" sz="1800" dirty="0"/>
                    </a:p>
                  </a:txBody>
                  <a:tcPr marT="45725" marB="45725"/>
                </a:tc>
                <a:extLst>
                  <a:ext uri="{0D108BD9-81ED-4DB2-BD59-A6C34878D82A}">
                    <a16:rowId xmlns:a16="http://schemas.microsoft.com/office/drawing/2014/main" xmlns="" val="10005"/>
                  </a:ext>
                </a:extLst>
              </a:tr>
            </a:tbl>
          </a:graphicData>
        </a:graphic>
      </p:graphicFrame>
    </p:spTree>
  </p:cSld>
  <p:clrMapOvr>
    <a:masterClrMapping/>
  </p:clrMapOvr>
</p:sld>
</file>

<file path=ppt/theme/theme1.xml><?xml version="1.0" encoding="utf-8"?>
<a:theme xmlns:a="http://schemas.openxmlformats.org/drawingml/2006/main" name="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NG Photo">
  <a:themeElements>
    <a:clrScheme name="1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1_NG Phot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NG Photo">
  <a:themeElements>
    <a:clrScheme name="6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6_NG Phot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PresentationOfgem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PresentationOfgem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1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3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8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9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0079C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0079C1"/>
            </a:solidFill>
            <a:effectLst/>
            <a:latin typeface="Arial" pitchFamily="34" charset="0"/>
            <a:ea typeface="ＭＳ Ｐゴシック"/>
            <a:cs typeface="ＭＳ Ｐゴシック"/>
          </a:defRPr>
        </a:defPPr>
      </a:lstStyle>
    </a:lnDef>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4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ENTSOG_140930_Template_Presentation">
  <a:themeElements>
    <a:clrScheme name="ENTSOG">
      <a:dk1>
        <a:srgbClr val="1F4484"/>
      </a:dk1>
      <a:lt1>
        <a:srgbClr val="FFFFFF"/>
      </a:lt1>
      <a:dk2>
        <a:srgbClr val="6B95C7"/>
      </a:dk2>
      <a:lt2>
        <a:srgbClr val="3E6CA4"/>
      </a:lt2>
      <a:accent1>
        <a:srgbClr val="1F4484"/>
      </a:accent1>
      <a:accent2>
        <a:srgbClr val="829824"/>
      </a:accent2>
      <a:accent3>
        <a:srgbClr val="C1D537"/>
      </a:accent3>
      <a:accent4>
        <a:srgbClr val="E8262C"/>
      </a:accent4>
      <a:accent5>
        <a:srgbClr val="EB7A3B"/>
      </a:accent5>
      <a:accent6>
        <a:srgbClr val="F2CA00"/>
      </a:accent6>
      <a:hlink>
        <a:srgbClr val="1F4484"/>
      </a:hlink>
      <a:folHlink>
        <a:srgbClr val="8D7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5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G Photo">
  <a:themeElements>
    <a:clrScheme name="2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6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ENTSOG_120627_Template_Presentation">
  <a:themeElements>
    <a:clrScheme name="ENTSOG">
      <a:dk1>
        <a:srgbClr val="1F4484"/>
      </a:dk1>
      <a:lt1>
        <a:srgbClr val="FFFFFF"/>
      </a:lt1>
      <a:dk2>
        <a:srgbClr val="6B95C7"/>
      </a:dk2>
      <a:lt2>
        <a:srgbClr val="3E6CA4"/>
      </a:lt2>
      <a:accent1>
        <a:srgbClr val="1F4484"/>
      </a:accent1>
      <a:accent2>
        <a:srgbClr val="829824"/>
      </a:accent2>
      <a:accent3>
        <a:srgbClr val="C1D537"/>
      </a:accent3>
      <a:accent4>
        <a:srgbClr val="E8262C"/>
      </a:accent4>
      <a:accent5>
        <a:srgbClr val="EB7A3B"/>
      </a:accent5>
      <a:accent6>
        <a:srgbClr val="F2CA00"/>
      </a:accent6>
      <a:hlink>
        <a:srgbClr val="1F4484"/>
      </a:hlink>
      <a:folHlink>
        <a:srgbClr val="8D7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NG Photo">
  <a:themeElements>
    <a:clrScheme name="3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3_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NG Photo">
  <a:themeElements>
    <a:clrScheme name="4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4_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NG Photo">
  <a:themeElements>
    <a:clrScheme name="5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5_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NG Blank">
  <a:themeElements>
    <a:clrScheme name="3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3_NG Blank">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NG Blank">
  <a:themeElements>
    <a:clrScheme name="4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4_NG Blank">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ork_x0020_Activity xmlns="abab8ee3-404d-4d12-b34e-b7b93ac3b87f">Industry Presentations</Work_x0020_Activity>
    <Work_x0020_Stream xmlns="abab8ee3-404d-4d12-b34e-b7b93ac3b87f">
      <Value>General</Value>
    </Work_x0020_Strea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CCFB50145BCE458D253432B0491F9F" ma:contentTypeVersion="2" ma:contentTypeDescription="Create a new document." ma:contentTypeScope="" ma:versionID="2955d4c22998723730fbbea99b475b21">
  <xsd:schema xmlns:xsd="http://www.w3.org/2001/XMLSchema" xmlns:xs="http://www.w3.org/2001/XMLSchema" xmlns:p="http://schemas.microsoft.com/office/2006/metadata/properties" xmlns:ns2="abab8ee3-404d-4d12-b34e-b7b93ac3b87f" targetNamespace="http://schemas.microsoft.com/office/2006/metadata/properties" ma:root="true" ma:fieldsID="f15d12882c8bbf1d8864ead26c6708ec" ns2:_="">
    <xsd:import namespace="abab8ee3-404d-4d12-b34e-b7b93ac3b87f"/>
    <xsd:element name="properties">
      <xsd:complexType>
        <xsd:sequence>
          <xsd:element name="documentManagement">
            <xsd:complexType>
              <xsd:all>
                <xsd:element ref="ns2:Work_x0020_Activity" minOccurs="0"/>
                <xsd:element ref="ns2:Work_x0020_Stre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b8ee3-404d-4d12-b34e-b7b93ac3b87f" elementFormDefault="qualified">
    <xsd:import namespace="http://schemas.microsoft.com/office/2006/documentManagement/types"/>
    <xsd:import namespace="http://schemas.microsoft.com/office/infopath/2007/PartnerControls"/>
    <xsd:element name="Work_x0020_Activity" ma:index="8" nillable="true" ma:displayName="Work Activity" ma:default="CAM Code Development" ma:format="Dropdown" ma:internalName="Work_x0020_Activity">
      <xsd:simpleType>
        <xsd:restriction base="dms:Choice">
          <xsd:enumeration value="CAM Code Development"/>
          <xsd:enumeration value="Internal Analysis"/>
          <xsd:enumeration value="Business Rules"/>
          <xsd:enumeration value="Industry Presentations"/>
        </xsd:restriction>
      </xsd:simpleType>
    </xsd:element>
    <xsd:element name="Work_x0020_Stream" ma:index="9" nillable="true" ma:displayName="Work Stream" ma:default="General" ma:internalName="Work_x0020_Stream">
      <xsd:complexType>
        <xsd:complexContent>
          <xsd:extension base="dms:MultiChoice">
            <xsd:sequence>
              <xsd:element name="Value" maxOccurs="unbounded" minOccurs="0" nillable="true">
                <xsd:simpleType>
                  <xsd:restriction base="dms:Choice">
                    <xsd:enumeration value="General"/>
                    <xsd:enumeration value="Incremental"/>
                    <xsd:enumeration value="Terms &amp; Conditions"/>
                    <xsd:enumeration value="Technical"/>
                    <xsd:enumeration value="Auction Calendar"/>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CB6018-8C2E-4405-9907-3E7FF797D033}">
  <ds:schemaRef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http://purl.org/dc/terms/"/>
    <ds:schemaRef ds:uri="abab8ee3-404d-4d12-b34e-b7b93ac3b87f"/>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168ED1B-A2AB-474B-B41D-7A9ADA9AD194}">
  <ds:schemaRefs>
    <ds:schemaRef ds:uri="http://schemas.microsoft.com/sharepoint/v3/contenttype/forms"/>
  </ds:schemaRefs>
</ds:datastoreItem>
</file>

<file path=customXml/itemProps3.xml><?xml version="1.0" encoding="utf-8"?>
<ds:datastoreItem xmlns:ds="http://schemas.openxmlformats.org/officeDocument/2006/customXml" ds:itemID="{1901DFC9-EEFB-4EBD-B261-3E417CAD84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ab8ee3-404d-4d12-b34e-b7b93ac3b8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21653</TotalTime>
  <Words>2456</Words>
  <Application>Microsoft Macintosh PowerPoint</Application>
  <PresentationFormat>On-screen Show (4:3)</PresentationFormat>
  <Paragraphs>549</Paragraphs>
  <Slides>44</Slides>
  <Notes>34</Notes>
  <HiddenSlides>1</HiddenSlides>
  <MMClips>0</MMClips>
  <ScaleCrop>false</ScaleCrop>
  <HeadingPairs>
    <vt:vector size="6" baseType="variant">
      <vt:variant>
        <vt:lpstr>Fonts Used</vt:lpstr>
      </vt:variant>
      <vt:variant>
        <vt:i4>9</vt:i4>
      </vt:variant>
      <vt:variant>
        <vt:lpstr>Theme</vt:lpstr>
      </vt:variant>
      <vt:variant>
        <vt:i4>31</vt:i4>
      </vt:variant>
      <vt:variant>
        <vt:lpstr>Slide Titles</vt:lpstr>
      </vt:variant>
      <vt:variant>
        <vt:i4>44</vt:i4>
      </vt:variant>
    </vt:vector>
  </HeadingPairs>
  <TitlesOfParts>
    <vt:vector size="84" baseType="lpstr">
      <vt:lpstr>Arial</vt:lpstr>
      <vt:lpstr>Calibri</vt:lpstr>
      <vt:lpstr>Cambria Math</vt:lpstr>
      <vt:lpstr>Courier New</vt:lpstr>
      <vt:lpstr>Helvetica</vt:lpstr>
      <vt:lpstr>MS PGothic</vt:lpstr>
      <vt:lpstr>ＭＳ Ｐゴシック</vt:lpstr>
      <vt:lpstr>Wingdings</vt:lpstr>
      <vt:lpstr>Wingdings 2</vt:lpstr>
      <vt:lpstr>NG Photo</vt:lpstr>
      <vt:lpstr>NG Blank</vt:lpstr>
      <vt:lpstr>2_NG Photo</vt:lpstr>
      <vt:lpstr>3_NG Photo</vt:lpstr>
      <vt:lpstr>2_NG Blank</vt:lpstr>
      <vt:lpstr>4_NG Photo</vt:lpstr>
      <vt:lpstr>5_NG Photo</vt:lpstr>
      <vt:lpstr>3_NG Blank</vt:lpstr>
      <vt:lpstr>4_NG Blank</vt:lpstr>
      <vt:lpstr>1_NG Photo</vt:lpstr>
      <vt:lpstr>6_NG Photo</vt:lpstr>
      <vt:lpstr>7_NG Photo</vt:lpstr>
      <vt:lpstr>5_NG Blank</vt:lpstr>
      <vt:lpstr>1_PresentationOfgem2013</vt:lpstr>
      <vt:lpstr>PresentationOfgem2013</vt:lpstr>
      <vt:lpstr>8_NG Photo</vt:lpstr>
      <vt:lpstr>6_NG Blank</vt:lpstr>
      <vt:lpstr>9_NG Photo</vt:lpstr>
      <vt:lpstr>10_NG Photo</vt:lpstr>
      <vt:lpstr>7_NG Blank</vt:lpstr>
      <vt:lpstr>11_NG Photo</vt:lpstr>
      <vt:lpstr>12_NG Photo</vt:lpstr>
      <vt:lpstr>13_NG Photo</vt:lpstr>
      <vt:lpstr>8_NG Blank</vt:lpstr>
      <vt:lpstr>9_NG Blank</vt:lpstr>
      <vt:lpstr>14_NG Photo</vt:lpstr>
      <vt:lpstr>ENTSOG_140930_Template_Presentation</vt:lpstr>
      <vt:lpstr>1_NG Blank</vt:lpstr>
      <vt:lpstr>15_NG Photo</vt:lpstr>
      <vt:lpstr>16_NG Photo</vt:lpstr>
      <vt:lpstr>ENTSOG_120627_Template_Presentation</vt:lpstr>
      <vt:lpstr>Pre-mod discussion: Treatment of Capacity at Combined ASEPs</vt:lpstr>
      <vt:lpstr>Treatment of Capacity at Combined ASEPs</vt:lpstr>
      <vt:lpstr>Treatment of Capacity at Combined ASEPs</vt:lpstr>
      <vt:lpstr>Treatment of Capacity at Combined ASEPs</vt:lpstr>
      <vt:lpstr>Treatment of Capacity at Combined ASEPs</vt:lpstr>
      <vt:lpstr>Treatment of Capacity at Combined ASEPs</vt:lpstr>
      <vt:lpstr>European Update</vt:lpstr>
      <vt:lpstr>1. General Update</vt:lpstr>
      <vt:lpstr>Code Status Update</vt:lpstr>
      <vt:lpstr>PowerPoint Presentation</vt:lpstr>
      <vt:lpstr>PowerPoint Presentation</vt:lpstr>
      <vt:lpstr>2. EU Code Updates</vt:lpstr>
      <vt:lpstr>Tariff Code Update</vt:lpstr>
      <vt:lpstr>ENTSOG Activities for remainder of 2017</vt:lpstr>
      <vt:lpstr>ENTSOG Planned Activities for 2018</vt:lpstr>
      <vt:lpstr>ENTSOG Planned Activities for 2018</vt:lpstr>
      <vt:lpstr>Implementation Monitoring</vt:lpstr>
      <vt:lpstr>Effect Monitoring</vt:lpstr>
      <vt:lpstr>UNC MOD 0621: Amendments to  Gas Charging Regime</vt:lpstr>
      <vt:lpstr>EU Gas Regulatory Change Programme</vt:lpstr>
      <vt:lpstr>August 13th Implementation</vt:lpstr>
      <vt:lpstr>Next Steps</vt:lpstr>
      <vt:lpstr>Future Topics</vt:lpstr>
      <vt:lpstr>Future Topics</vt:lpstr>
      <vt:lpstr>Modification 0616S - Capacity Conversion </vt:lpstr>
      <vt:lpstr>ENTSOG CC model - Recent Timeline of Events</vt:lpstr>
      <vt:lpstr>Proposed changes to ENTSOG model after ACER feedback</vt:lpstr>
      <vt:lpstr>Next Steps (slide from June WG as placeholder – more slides to follow)</vt:lpstr>
      <vt:lpstr>AOB</vt:lpstr>
      <vt:lpstr>NETWORK INNOVATION COMPETION Project:  Customer Low Cost Connections (CLoCC)</vt:lpstr>
      <vt:lpstr>Project CLoCC – Objectives for today</vt:lpstr>
      <vt:lpstr>Project CLoCC – Core Objectives</vt:lpstr>
      <vt:lpstr>Decarbonising the Network </vt:lpstr>
      <vt:lpstr>New Online Customer Connections Portal </vt:lpstr>
      <vt:lpstr>CLoCC response to Customer Feedback</vt:lpstr>
      <vt:lpstr>Commercial Arrangements under review</vt:lpstr>
      <vt:lpstr>Standard Design Gas Connections Journey</vt:lpstr>
      <vt:lpstr>Capacity example - PARCA</vt:lpstr>
      <vt:lpstr>Summary of Potential Commercial changes</vt:lpstr>
      <vt:lpstr>Next Steps</vt:lpstr>
      <vt:lpstr>PowerPoint Presentation</vt:lpstr>
      <vt:lpstr>Negative Implied Flow Rate</vt:lpstr>
      <vt:lpstr>Negative Implied Flow Rates (NIFR)</vt:lpstr>
      <vt:lpstr>Action TR0602: Gas Quality Information Provision</vt:lpstr>
    </vt:vector>
  </TitlesOfParts>
  <Company>National Grid</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Grid Power Point template</dc:title>
  <dc:creator>Brace, Debbie</dc:creator>
  <cp:lastModifiedBy>Helen Bennett</cp:lastModifiedBy>
  <cp:revision>1358</cp:revision>
  <cp:lastPrinted>2016-08-12T11:47:36Z</cp:lastPrinted>
  <dcterms:created xsi:type="dcterms:W3CDTF">2010-07-02T10:03:33Z</dcterms:created>
  <dcterms:modified xsi:type="dcterms:W3CDTF">2017-06-29T08:22:02Z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G_DocType">
    <vt:lpwstr>Templates</vt:lpwstr>
  </property>
  <property fmtid="{D5CDD505-2E9C-101B-9397-08002B2CF9AE}" pid="3" name="NG_IsPopuler">
    <vt:lpwstr>1</vt:lpwstr>
  </property>
  <property fmtid="{D5CDD505-2E9C-101B-9397-08002B2CF9AE}" pid="4" name="ContentType">
    <vt:lpwstr>Document</vt:lpwstr>
  </property>
  <property fmtid="{D5CDD505-2E9C-101B-9397-08002B2CF9AE}" pid="5" name="NG_Description">
    <vt:lpwstr/>
  </property>
  <property fmtid="{D5CDD505-2E9C-101B-9397-08002B2CF9AE}" pid="6" name="NG_LOB">
    <vt:lpwstr>Corporate Affairs</vt:lpwstr>
  </property>
  <property fmtid="{D5CDD505-2E9C-101B-9397-08002B2CF9AE}" pid="7" name="NG_Department">
    <vt:lpwstr>Employee Communication and Brand</vt:lpwstr>
  </property>
  <property fmtid="{D5CDD505-2E9C-101B-9397-08002B2CF9AE}" pid="8" name="_NewReviewCycle">
    <vt:lpwstr/>
  </property>
  <property fmtid="{D5CDD505-2E9C-101B-9397-08002B2CF9AE}" pid="9" name="ContentTypeId">
    <vt:lpwstr>0x01010011CCFB50145BCE458D253432B0491F9F</vt:lpwstr>
  </property>
  <property fmtid="{D5CDD505-2E9C-101B-9397-08002B2CF9AE}" pid="10" name="_AdHocReviewCycleID">
    <vt:i4>-1707196402</vt:i4>
  </property>
  <property fmtid="{D5CDD505-2E9C-101B-9397-08002B2CF9AE}" pid="11" name="_EmailSubject">
    <vt:lpwstr>July's Transmission Workgroup Material</vt:lpwstr>
  </property>
  <property fmtid="{D5CDD505-2E9C-101B-9397-08002B2CF9AE}" pid="12" name="_AuthorEmail">
    <vt:lpwstr>Deborah.Brace@nationalgrid.com</vt:lpwstr>
  </property>
  <property fmtid="{D5CDD505-2E9C-101B-9397-08002B2CF9AE}" pid="13" name="_AuthorEmailDisplayName">
    <vt:lpwstr>Brace, Debbie</vt:lpwstr>
  </property>
  <property fmtid="{D5CDD505-2E9C-101B-9397-08002B2CF9AE}" pid="14" name="_PreviousAdHocReviewCycleID">
    <vt:i4>-1649463503</vt:i4>
  </property>
</Properties>
</file>