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66"/>
  </p:normalViewPr>
  <p:slideViewPr>
    <p:cSldViewPr>
      <p:cViewPr varScale="1">
        <p:scale>
          <a:sx n="102" d="100"/>
          <a:sy n="102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2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873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78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622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01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208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7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0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354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030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17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59EFE-D387-40AC-BCC9-5C51880D5ED0}" type="datetimeFigureOut">
              <a:rPr lang="en-IE" smtClean="0"/>
              <a:t>01/08/2017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3B32-0ACE-4F46-83F7-57A6A98E37F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96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939"/>
            <a:ext cx="8064896" cy="663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4342"/>
            <a:ext cx="8741748" cy="569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6794"/>
            <a:ext cx="8715574" cy="585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5530"/>
            <a:ext cx="8960008" cy="602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Kieron</dc:creator>
  <cp:lastModifiedBy>Helen Bennett</cp:lastModifiedBy>
  <cp:revision>2</cp:revision>
  <dcterms:created xsi:type="dcterms:W3CDTF">2017-07-31T15:52:05Z</dcterms:created>
  <dcterms:modified xsi:type="dcterms:W3CDTF">2017-08-01T15:23:21Z</dcterms:modified>
</cp:coreProperties>
</file>